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496AF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895088" y="1600200"/>
            <a:ext cx="3535679" cy="3054350"/>
          </a:xfrm>
          <a:custGeom>
            <a:avLst/>
            <a:gdLst/>
            <a:ahLst/>
            <a:cxnLst/>
            <a:rect l="l" t="t" r="r" b="b"/>
            <a:pathLst>
              <a:path w="3535679" h="3054350">
                <a:moveTo>
                  <a:pt x="3535680" y="0"/>
                </a:moveTo>
                <a:lnTo>
                  <a:pt x="1500377" y="0"/>
                </a:lnTo>
                <a:lnTo>
                  <a:pt x="0" y="3054096"/>
                </a:lnTo>
                <a:lnTo>
                  <a:pt x="3535680" y="3054096"/>
                </a:lnTo>
                <a:lnTo>
                  <a:pt x="3535680" y="0"/>
                </a:lnTo>
                <a:close/>
              </a:path>
            </a:pathLst>
          </a:custGeom>
          <a:solidFill>
            <a:srgbClr val="0D0D0D">
              <a:alpha val="3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201392" y="0"/>
            <a:ext cx="7597775" cy="6858000"/>
          </a:xfrm>
          <a:custGeom>
            <a:avLst/>
            <a:gdLst/>
            <a:ahLst/>
            <a:cxnLst/>
            <a:rect l="l" t="t" r="r" b="b"/>
            <a:pathLst>
              <a:path w="7597775" h="6858000">
                <a:moveTo>
                  <a:pt x="7597416" y="0"/>
                </a:moveTo>
                <a:lnTo>
                  <a:pt x="3221504" y="0"/>
                </a:lnTo>
                <a:lnTo>
                  <a:pt x="0" y="6857998"/>
                </a:lnTo>
                <a:lnTo>
                  <a:pt x="7597416" y="6857998"/>
                </a:lnTo>
                <a:lnTo>
                  <a:pt x="7597416" y="0"/>
                </a:lnTo>
                <a:close/>
              </a:path>
            </a:pathLst>
          </a:custGeom>
          <a:solidFill>
            <a:srgbClr val="252525">
              <a:alpha val="309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495801" y="0"/>
            <a:ext cx="7696200" cy="6858000"/>
          </a:xfrm>
          <a:custGeom>
            <a:avLst/>
            <a:gdLst/>
            <a:ahLst/>
            <a:cxnLst/>
            <a:rect l="l" t="t" r="r" b="b"/>
            <a:pathLst>
              <a:path w="7696200" h="6858000">
                <a:moveTo>
                  <a:pt x="7696197" y="0"/>
                </a:moveTo>
                <a:lnTo>
                  <a:pt x="3261454" y="0"/>
                </a:lnTo>
                <a:lnTo>
                  <a:pt x="0" y="6857996"/>
                </a:lnTo>
                <a:lnTo>
                  <a:pt x="7696197" y="6857996"/>
                </a:lnTo>
                <a:lnTo>
                  <a:pt x="769619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3598" y="707212"/>
            <a:ext cx="1499235" cy="512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8124" y="2688793"/>
            <a:ext cx="10715751" cy="2770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8496AF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hyperlink" Target="http://www.remal-projects.com/" TargetMode="External"/><Relationship Id="rId8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Relationship Id="rId3" Type="http://schemas.openxmlformats.org/officeDocument/2006/relationships/image" Target="../media/image90.jpg"/><Relationship Id="rId4" Type="http://schemas.openxmlformats.org/officeDocument/2006/relationships/image" Target="../media/image91.jpg"/><Relationship Id="rId5" Type="http://schemas.openxmlformats.org/officeDocument/2006/relationships/image" Target="../media/image92.jpg"/><Relationship Id="rId6" Type="http://schemas.openxmlformats.org/officeDocument/2006/relationships/image" Target="../media/image93.png"/><Relationship Id="rId7" Type="http://schemas.openxmlformats.org/officeDocument/2006/relationships/image" Target="../media/image94.jp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1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jp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jpg"/><Relationship Id="rId11" Type="http://schemas.openxmlformats.org/officeDocument/2006/relationships/image" Target="../media/image1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jp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jpg"/><Relationship Id="rId8" Type="http://schemas.openxmlformats.org/officeDocument/2006/relationships/image" Target="../media/image118.jpg"/><Relationship Id="rId9" Type="http://schemas.openxmlformats.org/officeDocument/2006/relationships/image" Target="../media/image1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jp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jpg"/><Relationship Id="rId9" Type="http://schemas.openxmlformats.org/officeDocument/2006/relationships/image" Target="../media/image1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g"/><Relationship Id="rId3" Type="http://schemas.openxmlformats.org/officeDocument/2006/relationships/image" Target="../media/image127.jp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jpg"/><Relationship Id="rId3" Type="http://schemas.openxmlformats.org/officeDocument/2006/relationships/image" Target="../media/image131.jpg"/><Relationship Id="rId4" Type="http://schemas.openxmlformats.org/officeDocument/2006/relationships/image" Target="../media/image132.jpg"/><Relationship Id="rId5" Type="http://schemas.openxmlformats.org/officeDocument/2006/relationships/image" Target="../media/image1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jpg"/><Relationship Id="rId4" Type="http://schemas.openxmlformats.org/officeDocument/2006/relationships/image" Target="../media/image135.png"/><Relationship Id="rId5" Type="http://schemas.openxmlformats.org/officeDocument/2006/relationships/image" Target="../media/image1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jp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jpg"/><Relationship Id="rId6" Type="http://schemas.openxmlformats.org/officeDocument/2006/relationships/image" Target="../media/image140.jpg"/><Relationship Id="rId7" Type="http://schemas.openxmlformats.org/officeDocument/2006/relationships/image" Target="../media/image141.jpg"/><Relationship Id="rId8" Type="http://schemas.openxmlformats.org/officeDocument/2006/relationships/image" Target="../media/image142.png"/><Relationship Id="rId9" Type="http://schemas.openxmlformats.org/officeDocument/2006/relationships/image" Target="../media/image143.jpg"/><Relationship Id="rId10" Type="http://schemas.openxmlformats.org/officeDocument/2006/relationships/image" Target="../media/image144.jpg"/><Relationship Id="rId11" Type="http://schemas.openxmlformats.org/officeDocument/2006/relationships/image" Target="../media/image145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jpg"/><Relationship Id="rId5" Type="http://schemas.openxmlformats.org/officeDocument/2006/relationships/image" Target="../media/image149.png"/><Relationship Id="rId6" Type="http://schemas.openxmlformats.org/officeDocument/2006/relationships/image" Target="../media/image15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g"/><Relationship Id="rId3" Type="http://schemas.openxmlformats.org/officeDocument/2006/relationships/image" Target="../media/image151.jpg"/><Relationship Id="rId4" Type="http://schemas.openxmlformats.org/officeDocument/2006/relationships/image" Target="../media/image152.jpg"/><Relationship Id="rId5" Type="http://schemas.openxmlformats.org/officeDocument/2006/relationships/image" Target="../media/image153.jpg"/><Relationship Id="rId6" Type="http://schemas.openxmlformats.org/officeDocument/2006/relationships/image" Target="../media/image154.jpg"/><Relationship Id="rId7" Type="http://schemas.openxmlformats.org/officeDocument/2006/relationships/image" Target="../media/image155.jpg"/><Relationship Id="rId8" Type="http://schemas.openxmlformats.org/officeDocument/2006/relationships/image" Target="../media/image156.jpg"/><Relationship Id="rId9" Type="http://schemas.openxmlformats.org/officeDocument/2006/relationships/image" Target="../media/image157.jpg"/><Relationship Id="rId10" Type="http://schemas.openxmlformats.org/officeDocument/2006/relationships/image" Target="../media/image158.jpg"/><Relationship Id="rId11" Type="http://schemas.openxmlformats.org/officeDocument/2006/relationships/image" Target="../media/image159.png"/><Relationship Id="rId12" Type="http://schemas.openxmlformats.org/officeDocument/2006/relationships/image" Target="../media/image160.jpg"/><Relationship Id="rId13" Type="http://schemas.openxmlformats.org/officeDocument/2006/relationships/image" Target="../media/image161.jpg"/><Relationship Id="rId14" Type="http://schemas.openxmlformats.org/officeDocument/2006/relationships/image" Target="../media/image162.jpg"/><Relationship Id="rId15" Type="http://schemas.openxmlformats.org/officeDocument/2006/relationships/image" Target="../media/image163.jpg"/><Relationship Id="rId16" Type="http://schemas.openxmlformats.org/officeDocument/2006/relationships/image" Target="../media/image164.jpg"/><Relationship Id="rId17" Type="http://schemas.openxmlformats.org/officeDocument/2006/relationships/image" Target="../media/image165.jpg"/><Relationship Id="rId18" Type="http://schemas.openxmlformats.org/officeDocument/2006/relationships/image" Target="../media/image166.jpg"/><Relationship Id="rId19" Type="http://schemas.openxmlformats.org/officeDocument/2006/relationships/image" Target="../media/image167.jpg"/><Relationship Id="rId20" Type="http://schemas.openxmlformats.org/officeDocument/2006/relationships/image" Target="../media/image168.jpg"/><Relationship Id="rId21" Type="http://schemas.openxmlformats.org/officeDocument/2006/relationships/image" Target="../media/image169.jpg"/><Relationship Id="rId22" Type="http://schemas.openxmlformats.org/officeDocument/2006/relationships/image" Target="../media/image170.jpg"/><Relationship Id="rId23" Type="http://schemas.openxmlformats.org/officeDocument/2006/relationships/image" Target="../media/image171.jpg"/><Relationship Id="rId24" Type="http://schemas.openxmlformats.org/officeDocument/2006/relationships/image" Target="../media/image172.png"/><Relationship Id="rId25" Type="http://schemas.openxmlformats.org/officeDocument/2006/relationships/image" Target="../media/image173.png"/><Relationship Id="rId26" Type="http://schemas.openxmlformats.org/officeDocument/2006/relationships/image" Target="../media/image174.jpg"/><Relationship Id="rId27" Type="http://schemas.openxmlformats.org/officeDocument/2006/relationships/image" Target="../media/image175.jpg"/><Relationship Id="rId28" Type="http://schemas.openxmlformats.org/officeDocument/2006/relationships/image" Target="../media/image176.png"/><Relationship Id="rId29" Type="http://schemas.openxmlformats.org/officeDocument/2006/relationships/image" Target="../media/image177.jpg"/><Relationship Id="rId30" Type="http://schemas.openxmlformats.org/officeDocument/2006/relationships/image" Target="../media/image178.jpg"/><Relationship Id="rId31" Type="http://schemas.openxmlformats.org/officeDocument/2006/relationships/image" Target="../media/image179.png"/><Relationship Id="rId32" Type="http://schemas.openxmlformats.org/officeDocument/2006/relationships/image" Target="../media/image180.jpg"/><Relationship Id="rId33" Type="http://schemas.openxmlformats.org/officeDocument/2006/relationships/image" Target="../media/image181.jpg"/><Relationship Id="rId34" Type="http://schemas.openxmlformats.org/officeDocument/2006/relationships/image" Target="../media/image182.jpg"/><Relationship Id="rId35" Type="http://schemas.openxmlformats.org/officeDocument/2006/relationships/image" Target="../media/image183.jpg"/><Relationship Id="rId36" Type="http://schemas.openxmlformats.org/officeDocument/2006/relationships/image" Target="../media/image184.png"/><Relationship Id="rId37" Type="http://schemas.openxmlformats.org/officeDocument/2006/relationships/image" Target="../media/image185.jpg"/><Relationship Id="rId38" Type="http://schemas.openxmlformats.org/officeDocument/2006/relationships/image" Target="../media/image186.png"/><Relationship Id="rId39" Type="http://schemas.openxmlformats.org/officeDocument/2006/relationships/image" Target="../media/image187.png"/><Relationship Id="rId40" Type="http://schemas.openxmlformats.org/officeDocument/2006/relationships/image" Target="../media/image188.jpg"/><Relationship Id="rId41" Type="http://schemas.openxmlformats.org/officeDocument/2006/relationships/image" Target="../media/image189.jpg"/><Relationship Id="rId42" Type="http://schemas.openxmlformats.org/officeDocument/2006/relationships/image" Target="../media/image190.jpg"/><Relationship Id="rId43" Type="http://schemas.openxmlformats.org/officeDocument/2006/relationships/image" Target="../media/image191.jpg"/><Relationship Id="rId44" Type="http://schemas.openxmlformats.org/officeDocument/2006/relationships/image" Target="../media/image192.jpg"/><Relationship Id="rId45" Type="http://schemas.openxmlformats.org/officeDocument/2006/relationships/image" Target="../media/image193.png"/><Relationship Id="rId46" Type="http://schemas.openxmlformats.org/officeDocument/2006/relationships/image" Target="../media/image194.jpg"/><Relationship Id="rId47" Type="http://schemas.openxmlformats.org/officeDocument/2006/relationships/image" Target="../media/image195.jpg"/><Relationship Id="rId48" Type="http://schemas.openxmlformats.org/officeDocument/2006/relationships/image" Target="../media/image196.jpg"/><Relationship Id="rId49" Type="http://schemas.openxmlformats.org/officeDocument/2006/relationships/image" Target="../media/image197.jpg"/><Relationship Id="rId50" Type="http://schemas.openxmlformats.org/officeDocument/2006/relationships/image" Target="../media/image198.jpg"/><Relationship Id="rId51" Type="http://schemas.openxmlformats.org/officeDocument/2006/relationships/image" Target="../media/image199.png"/><Relationship Id="rId52" Type="http://schemas.openxmlformats.org/officeDocument/2006/relationships/image" Target="../media/image200.jpg"/><Relationship Id="rId53" Type="http://schemas.openxmlformats.org/officeDocument/2006/relationships/image" Target="../media/image201.png"/><Relationship Id="rId54" Type="http://schemas.openxmlformats.org/officeDocument/2006/relationships/image" Target="../media/image202.jpg"/><Relationship Id="rId55" Type="http://schemas.openxmlformats.org/officeDocument/2006/relationships/image" Target="../media/image203.jpg"/><Relationship Id="rId56" Type="http://schemas.openxmlformats.org/officeDocument/2006/relationships/image" Target="../media/image204.png"/><Relationship Id="rId57" Type="http://schemas.openxmlformats.org/officeDocument/2006/relationships/image" Target="../media/image205.jpg"/><Relationship Id="rId58" Type="http://schemas.openxmlformats.org/officeDocument/2006/relationships/image" Target="../media/image206.jpg"/><Relationship Id="rId59" Type="http://schemas.openxmlformats.org/officeDocument/2006/relationships/image" Target="../media/image207.jpg"/><Relationship Id="rId60" Type="http://schemas.openxmlformats.org/officeDocument/2006/relationships/image" Target="../media/image208.jpg"/><Relationship Id="rId61" Type="http://schemas.openxmlformats.org/officeDocument/2006/relationships/image" Target="../media/image209.png"/><Relationship Id="rId62" Type="http://schemas.openxmlformats.org/officeDocument/2006/relationships/image" Target="../media/image210.jpg"/><Relationship Id="rId63" Type="http://schemas.openxmlformats.org/officeDocument/2006/relationships/image" Target="../media/image211.jpg"/><Relationship Id="rId64" Type="http://schemas.openxmlformats.org/officeDocument/2006/relationships/image" Target="../media/image212.jpg"/><Relationship Id="rId65" Type="http://schemas.openxmlformats.org/officeDocument/2006/relationships/image" Target="../media/image213.jpg"/><Relationship Id="rId66" Type="http://schemas.openxmlformats.org/officeDocument/2006/relationships/image" Target="../media/image214.png"/><Relationship Id="rId67" Type="http://schemas.openxmlformats.org/officeDocument/2006/relationships/image" Target="../media/image215.jpg"/><Relationship Id="rId68" Type="http://schemas.openxmlformats.org/officeDocument/2006/relationships/image" Target="../media/image216.jpg"/><Relationship Id="rId69" Type="http://schemas.openxmlformats.org/officeDocument/2006/relationships/image" Target="../media/image217.jpg"/><Relationship Id="rId70" Type="http://schemas.openxmlformats.org/officeDocument/2006/relationships/image" Target="../media/image218.png"/><Relationship Id="rId71" Type="http://schemas.openxmlformats.org/officeDocument/2006/relationships/image" Target="../media/image219.png"/><Relationship Id="rId72" Type="http://schemas.openxmlformats.org/officeDocument/2006/relationships/image" Target="../media/image220.png"/><Relationship Id="rId73" Type="http://schemas.openxmlformats.org/officeDocument/2006/relationships/image" Target="../media/image221.jpg"/><Relationship Id="rId74" Type="http://schemas.openxmlformats.org/officeDocument/2006/relationships/image" Target="../media/image222.jpg"/><Relationship Id="rId75" Type="http://schemas.openxmlformats.org/officeDocument/2006/relationships/image" Target="../media/image223.png"/><Relationship Id="rId76" Type="http://schemas.openxmlformats.org/officeDocument/2006/relationships/image" Target="../media/image224.png"/><Relationship Id="rId77" Type="http://schemas.openxmlformats.org/officeDocument/2006/relationships/image" Target="../media/image225.jpg"/><Relationship Id="rId78" Type="http://schemas.openxmlformats.org/officeDocument/2006/relationships/image" Target="../media/image226.png"/><Relationship Id="rId79" Type="http://schemas.openxmlformats.org/officeDocument/2006/relationships/image" Target="../media/image227.png"/><Relationship Id="rId80" Type="http://schemas.openxmlformats.org/officeDocument/2006/relationships/image" Target="../media/image228.png"/><Relationship Id="rId81" Type="http://schemas.openxmlformats.org/officeDocument/2006/relationships/image" Target="../media/image229.jpg"/><Relationship Id="rId82" Type="http://schemas.openxmlformats.org/officeDocument/2006/relationships/image" Target="../media/image230.jpg"/><Relationship Id="rId83" Type="http://schemas.openxmlformats.org/officeDocument/2006/relationships/image" Target="../media/image231.jpg"/><Relationship Id="rId84" Type="http://schemas.openxmlformats.org/officeDocument/2006/relationships/image" Target="../media/image232.png"/><Relationship Id="rId85" Type="http://schemas.openxmlformats.org/officeDocument/2006/relationships/image" Target="../media/image233.png"/><Relationship Id="rId86" Type="http://schemas.openxmlformats.org/officeDocument/2006/relationships/image" Target="../media/image234.png"/><Relationship Id="rId87" Type="http://schemas.openxmlformats.org/officeDocument/2006/relationships/image" Target="../media/image235.png"/><Relationship Id="rId88" Type="http://schemas.openxmlformats.org/officeDocument/2006/relationships/image" Target="../media/image236.png"/><Relationship Id="rId89" Type="http://schemas.openxmlformats.org/officeDocument/2006/relationships/image" Target="../media/image237.png"/><Relationship Id="rId90" Type="http://schemas.openxmlformats.org/officeDocument/2006/relationships/image" Target="../media/image238.jpg"/><Relationship Id="rId91" Type="http://schemas.openxmlformats.org/officeDocument/2006/relationships/image" Target="../media/image239.png"/><Relationship Id="rId92" Type="http://schemas.openxmlformats.org/officeDocument/2006/relationships/image" Target="../media/image240.jpg"/><Relationship Id="rId93" Type="http://schemas.openxmlformats.org/officeDocument/2006/relationships/image" Target="../media/image241.png"/><Relationship Id="rId94" Type="http://schemas.openxmlformats.org/officeDocument/2006/relationships/image" Target="../media/image242.png"/><Relationship Id="rId95" Type="http://schemas.openxmlformats.org/officeDocument/2006/relationships/image" Target="../media/image243.jpg"/><Relationship Id="rId96" Type="http://schemas.openxmlformats.org/officeDocument/2006/relationships/image" Target="../media/image244.jpg"/><Relationship Id="rId97" Type="http://schemas.openxmlformats.org/officeDocument/2006/relationships/image" Target="../media/image245.jpg"/><Relationship Id="rId98" Type="http://schemas.openxmlformats.org/officeDocument/2006/relationships/image" Target="../media/image1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jpg"/><Relationship Id="rId3" Type="http://schemas.openxmlformats.org/officeDocument/2006/relationships/image" Target="../media/image247.jpg"/><Relationship Id="rId4" Type="http://schemas.openxmlformats.org/officeDocument/2006/relationships/image" Target="../media/image248.jpg"/><Relationship Id="rId5" Type="http://schemas.openxmlformats.org/officeDocument/2006/relationships/image" Target="../media/image249.jpg"/><Relationship Id="rId6" Type="http://schemas.openxmlformats.org/officeDocument/2006/relationships/image" Target="../media/image250.jpg"/><Relationship Id="rId7" Type="http://schemas.openxmlformats.org/officeDocument/2006/relationships/image" Target="../media/image251.jpg"/><Relationship Id="rId8" Type="http://schemas.openxmlformats.org/officeDocument/2006/relationships/image" Target="../media/image252.jpg"/><Relationship Id="rId9" Type="http://schemas.openxmlformats.org/officeDocument/2006/relationships/image" Target="../media/image253.jpg"/><Relationship Id="rId10" Type="http://schemas.openxmlformats.org/officeDocument/2006/relationships/image" Target="../media/image254.png"/><Relationship Id="rId11" Type="http://schemas.openxmlformats.org/officeDocument/2006/relationships/image" Target="../media/image255.jp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jpg"/><Relationship Id="rId16" Type="http://schemas.openxmlformats.org/officeDocument/2006/relationships/image" Target="../media/image260.png"/><Relationship Id="rId17" Type="http://schemas.openxmlformats.org/officeDocument/2006/relationships/image" Target="../media/image261.jpg"/><Relationship Id="rId18" Type="http://schemas.openxmlformats.org/officeDocument/2006/relationships/image" Target="../media/image262.jpg"/><Relationship Id="rId19" Type="http://schemas.openxmlformats.org/officeDocument/2006/relationships/image" Target="../media/image263.jpg"/><Relationship Id="rId20" Type="http://schemas.openxmlformats.org/officeDocument/2006/relationships/image" Target="../media/image264.jpg"/><Relationship Id="rId21" Type="http://schemas.openxmlformats.org/officeDocument/2006/relationships/image" Target="../media/image265.jpg"/><Relationship Id="rId22" Type="http://schemas.openxmlformats.org/officeDocument/2006/relationships/image" Target="../media/image266.jpg"/><Relationship Id="rId23" Type="http://schemas.openxmlformats.org/officeDocument/2006/relationships/image" Target="../media/image267.jpg"/><Relationship Id="rId24" Type="http://schemas.openxmlformats.org/officeDocument/2006/relationships/image" Target="../media/image268.jpg"/><Relationship Id="rId25" Type="http://schemas.openxmlformats.org/officeDocument/2006/relationships/image" Target="../media/image269.jpg"/><Relationship Id="rId26" Type="http://schemas.openxmlformats.org/officeDocument/2006/relationships/image" Target="../media/image270.jpg"/><Relationship Id="rId27" Type="http://schemas.openxmlformats.org/officeDocument/2006/relationships/image" Target="../media/image271.jpg"/><Relationship Id="rId28" Type="http://schemas.openxmlformats.org/officeDocument/2006/relationships/image" Target="../media/image272.jpg"/><Relationship Id="rId29" Type="http://schemas.openxmlformats.org/officeDocument/2006/relationships/image" Target="../media/image273.jpg"/><Relationship Id="rId30" Type="http://schemas.openxmlformats.org/officeDocument/2006/relationships/image" Target="../media/image274.jpg"/><Relationship Id="rId31" Type="http://schemas.openxmlformats.org/officeDocument/2006/relationships/image" Target="../media/image275.jpg"/><Relationship Id="rId32" Type="http://schemas.openxmlformats.org/officeDocument/2006/relationships/image" Target="../media/image276.jpg"/><Relationship Id="rId33" Type="http://schemas.openxmlformats.org/officeDocument/2006/relationships/image" Target="../media/image277.jpg"/><Relationship Id="rId34" Type="http://schemas.openxmlformats.org/officeDocument/2006/relationships/image" Target="../media/image278.jpg"/><Relationship Id="rId35" Type="http://schemas.openxmlformats.org/officeDocument/2006/relationships/image" Target="../media/image279.jpg"/><Relationship Id="rId36" Type="http://schemas.openxmlformats.org/officeDocument/2006/relationships/image" Target="../media/image280.jpg"/><Relationship Id="rId37" Type="http://schemas.openxmlformats.org/officeDocument/2006/relationships/image" Target="../media/image281.jpg"/><Relationship Id="rId38" Type="http://schemas.openxmlformats.org/officeDocument/2006/relationships/image" Target="../media/image282.jpg"/><Relationship Id="rId39" Type="http://schemas.openxmlformats.org/officeDocument/2006/relationships/image" Target="../media/image283.jpg"/><Relationship Id="rId40" Type="http://schemas.openxmlformats.org/officeDocument/2006/relationships/image" Target="../media/image284.jpg"/><Relationship Id="rId41" Type="http://schemas.openxmlformats.org/officeDocument/2006/relationships/image" Target="../media/image285.png"/><Relationship Id="rId42" Type="http://schemas.openxmlformats.org/officeDocument/2006/relationships/image" Target="../media/image286.jpg"/><Relationship Id="rId43" Type="http://schemas.openxmlformats.org/officeDocument/2006/relationships/image" Target="../media/image287.png"/><Relationship Id="rId44" Type="http://schemas.openxmlformats.org/officeDocument/2006/relationships/image" Target="../media/image288.jpg"/><Relationship Id="rId45" Type="http://schemas.openxmlformats.org/officeDocument/2006/relationships/image" Target="../media/image289.jpg"/><Relationship Id="rId46" Type="http://schemas.openxmlformats.org/officeDocument/2006/relationships/image" Target="../media/image290.png"/><Relationship Id="rId47" Type="http://schemas.openxmlformats.org/officeDocument/2006/relationships/image" Target="../media/image291.jpg"/><Relationship Id="rId48" Type="http://schemas.openxmlformats.org/officeDocument/2006/relationships/image" Target="../media/image292.jpg"/><Relationship Id="rId49" Type="http://schemas.openxmlformats.org/officeDocument/2006/relationships/image" Target="../media/image293.jpg"/><Relationship Id="rId50" Type="http://schemas.openxmlformats.org/officeDocument/2006/relationships/image" Target="../media/image294.jpg"/><Relationship Id="rId51" Type="http://schemas.openxmlformats.org/officeDocument/2006/relationships/image" Target="../media/image295.jpg"/><Relationship Id="rId52" Type="http://schemas.openxmlformats.org/officeDocument/2006/relationships/image" Target="../media/image296.jpg"/><Relationship Id="rId53" Type="http://schemas.openxmlformats.org/officeDocument/2006/relationships/image" Target="../media/image297.jpg"/><Relationship Id="rId54" Type="http://schemas.openxmlformats.org/officeDocument/2006/relationships/image" Target="../media/image298.png"/><Relationship Id="rId55" Type="http://schemas.openxmlformats.org/officeDocument/2006/relationships/image" Target="../media/image299.png"/><Relationship Id="rId56" Type="http://schemas.openxmlformats.org/officeDocument/2006/relationships/image" Target="../media/image300.png"/><Relationship Id="rId57" Type="http://schemas.openxmlformats.org/officeDocument/2006/relationships/image" Target="../media/image301.jpg"/><Relationship Id="rId58" Type="http://schemas.openxmlformats.org/officeDocument/2006/relationships/image" Target="../media/image302.jpg"/><Relationship Id="rId59" Type="http://schemas.openxmlformats.org/officeDocument/2006/relationships/image" Target="../media/image303.jpg"/><Relationship Id="rId60" Type="http://schemas.openxmlformats.org/officeDocument/2006/relationships/image" Target="../media/image304.png"/><Relationship Id="rId61" Type="http://schemas.openxmlformats.org/officeDocument/2006/relationships/image" Target="../media/image305.jpg"/><Relationship Id="rId62" Type="http://schemas.openxmlformats.org/officeDocument/2006/relationships/image" Target="../media/image306.jpg"/><Relationship Id="rId63" Type="http://schemas.openxmlformats.org/officeDocument/2006/relationships/image" Target="../media/image307.jpg"/><Relationship Id="rId64" Type="http://schemas.openxmlformats.org/officeDocument/2006/relationships/image" Target="../media/image308.jpg"/><Relationship Id="rId65" Type="http://schemas.openxmlformats.org/officeDocument/2006/relationships/image" Target="../media/image309.jpg"/><Relationship Id="rId66" Type="http://schemas.openxmlformats.org/officeDocument/2006/relationships/image" Target="../media/image310.jpg"/><Relationship Id="rId67" Type="http://schemas.openxmlformats.org/officeDocument/2006/relationships/image" Target="../media/image311.jpg"/><Relationship Id="rId68" Type="http://schemas.openxmlformats.org/officeDocument/2006/relationships/image" Target="../media/image312.png"/><Relationship Id="rId69" Type="http://schemas.openxmlformats.org/officeDocument/2006/relationships/image" Target="../media/image313.jpg"/><Relationship Id="rId70" Type="http://schemas.openxmlformats.org/officeDocument/2006/relationships/image" Target="../media/image314.jpg"/><Relationship Id="rId71" Type="http://schemas.openxmlformats.org/officeDocument/2006/relationships/image" Target="../media/image315.jpg"/><Relationship Id="rId72" Type="http://schemas.openxmlformats.org/officeDocument/2006/relationships/image" Target="../media/image316.png"/><Relationship Id="rId73" Type="http://schemas.openxmlformats.org/officeDocument/2006/relationships/image" Target="../media/image317.jpg"/><Relationship Id="rId74" Type="http://schemas.openxmlformats.org/officeDocument/2006/relationships/image" Target="../media/image318.jpg"/><Relationship Id="rId75" Type="http://schemas.openxmlformats.org/officeDocument/2006/relationships/image" Target="../media/image319.jpg"/><Relationship Id="rId76" Type="http://schemas.openxmlformats.org/officeDocument/2006/relationships/image" Target="../media/image320.jpg"/><Relationship Id="rId77" Type="http://schemas.openxmlformats.org/officeDocument/2006/relationships/image" Target="../media/image321.png"/><Relationship Id="rId78" Type="http://schemas.openxmlformats.org/officeDocument/2006/relationships/image" Target="../media/image322.png"/><Relationship Id="rId79" Type="http://schemas.openxmlformats.org/officeDocument/2006/relationships/image" Target="../media/image323.png"/><Relationship Id="rId80" Type="http://schemas.openxmlformats.org/officeDocument/2006/relationships/image" Target="../media/image324.jpg"/><Relationship Id="rId81" Type="http://schemas.openxmlformats.org/officeDocument/2006/relationships/image" Target="../media/image325.jpg"/><Relationship Id="rId82" Type="http://schemas.openxmlformats.org/officeDocument/2006/relationships/image" Target="../media/image326.png"/><Relationship Id="rId83" Type="http://schemas.openxmlformats.org/officeDocument/2006/relationships/image" Target="../media/image327.jpg"/><Relationship Id="rId84" Type="http://schemas.openxmlformats.org/officeDocument/2006/relationships/image" Target="../media/image328.jpg"/><Relationship Id="rId85" Type="http://schemas.openxmlformats.org/officeDocument/2006/relationships/image" Target="../media/image329.png"/><Relationship Id="rId86" Type="http://schemas.openxmlformats.org/officeDocument/2006/relationships/image" Target="../media/image1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jpg"/><Relationship Id="rId6" Type="http://schemas.openxmlformats.org/officeDocument/2006/relationships/image" Target="../media/image334.png"/><Relationship Id="rId7" Type="http://schemas.openxmlformats.org/officeDocument/2006/relationships/image" Target="../media/image335.jpg"/><Relationship Id="rId8" Type="http://schemas.openxmlformats.org/officeDocument/2006/relationships/image" Target="../media/image336.jpg"/><Relationship Id="rId9" Type="http://schemas.openxmlformats.org/officeDocument/2006/relationships/image" Target="../media/image1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jpg"/><Relationship Id="rId8" Type="http://schemas.openxmlformats.org/officeDocument/2006/relationships/image" Target="../media/image343.png"/><Relationship Id="rId9" Type="http://schemas.openxmlformats.org/officeDocument/2006/relationships/image" Target="../media/image344.png"/><Relationship Id="rId10" Type="http://schemas.openxmlformats.org/officeDocument/2006/relationships/image" Target="../media/image345.png"/><Relationship Id="rId11" Type="http://schemas.openxmlformats.org/officeDocument/2006/relationships/image" Target="../media/image1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6.jpg"/><Relationship Id="rId3" Type="http://schemas.openxmlformats.org/officeDocument/2006/relationships/image" Target="../media/image1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7.jpg"/><Relationship Id="rId3" Type="http://schemas.openxmlformats.org/officeDocument/2006/relationships/image" Target="../media/image348.jpg"/><Relationship Id="rId4" Type="http://schemas.openxmlformats.org/officeDocument/2006/relationships/image" Target="../media/image349.jpg"/><Relationship Id="rId5" Type="http://schemas.openxmlformats.org/officeDocument/2006/relationships/image" Target="../media/image1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jpg"/><Relationship Id="rId3" Type="http://schemas.openxmlformats.org/officeDocument/2006/relationships/image" Target="../media/image351.jpg"/><Relationship Id="rId4" Type="http://schemas.openxmlformats.org/officeDocument/2006/relationships/image" Target="../media/image15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jpg"/><Relationship Id="rId3" Type="http://schemas.openxmlformats.org/officeDocument/2006/relationships/image" Target="../media/image353.jpg"/><Relationship Id="rId4" Type="http://schemas.openxmlformats.org/officeDocument/2006/relationships/image" Target="../media/image1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4.jpg"/><Relationship Id="rId3" Type="http://schemas.openxmlformats.org/officeDocument/2006/relationships/image" Target="../media/image355.png"/><Relationship Id="rId4" Type="http://schemas.openxmlformats.org/officeDocument/2006/relationships/image" Target="../media/image1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jpg"/><Relationship Id="rId3" Type="http://schemas.openxmlformats.org/officeDocument/2006/relationships/image" Target="../media/image357.jpg"/><Relationship Id="rId4" Type="http://schemas.openxmlformats.org/officeDocument/2006/relationships/image" Target="../media/image1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8.jpg"/><Relationship Id="rId3" Type="http://schemas.openxmlformats.org/officeDocument/2006/relationships/image" Target="../media/image359.jpg"/><Relationship Id="rId4" Type="http://schemas.openxmlformats.org/officeDocument/2006/relationships/image" Target="../media/image1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jpg"/><Relationship Id="rId5" Type="http://schemas.openxmlformats.org/officeDocument/2006/relationships/image" Target="../media/image4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28" Type="http://schemas.openxmlformats.org/officeDocument/2006/relationships/image" Target="../media/image73.png"/><Relationship Id="rId29" Type="http://schemas.openxmlformats.org/officeDocument/2006/relationships/image" Target="../media/image7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143" y="402336"/>
            <a:ext cx="11412220" cy="6053455"/>
            <a:chOff x="390143" y="402336"/>
            <a:chExt cx="11412220" cy="6053455"/>
          </a:xfrm>
        </p:grpSpPr>
        <p:sp>
          <p:nvSpPr>
            <p:cNvPr id="3" name="object 3"/>
            <p:cNvSpPr/>
            <p:nvPr/>
          </p:nvSpPr>
          <p:spPr>
            <a:xfrm>
              <a:off x="390144" y="402335"/>
              <a:ext cx="11412220" cy="6053455"/>
            </a:xfrm>
            <a:custGeom>
              <a:avLst/>
              <a:gdLst/>
              <a:ahLst/>
              <a:cxnLst/>
              <a:rect l="l" t="t" r="r" b="b"/>
              <a:pathLst>
                <a:path w="11412220" h="6053455">
                  <a:moveTo>
                    <a:pt x="11411712" y="0"/>
                  </a:moveTo>
                  <a:lnTo>
                    <a:pt x="0" y="0"/>
                  </a:lnTo>
                  <a:lnTo>
                    <a:pt x="0" y="1709928"/>
                  </a:lnTo>
                  <a:lnTo>
                    <a:pt x="0" y="6053328"/>
                  </a:lnTo>
                  <a:lnTo>
                    <a:pt x="11411712" y="6053328"/>
                  </a:lnTo>
                  <a:lnTo>
                    <a:pt x="11411712" y="1709928"/>
                  </a:lnTo>
                  <a:lnTo>
                    <a:pt x="114117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0703" y="5370576"/>
              <a:ext cx="10058400" cy="0"/>
            </a:xfrm>
            <a:custGeom>
              <a:avLst/>
              <a:gdLst/>
              <a:ahLst/>
              <a:cxnLst/>
              <a:rect l="l" t="t" r="r" b="b"/>
              <a:pathLst>
                <a:path w="10058400" h="0">
                  <a:moveTo>
                    <a:pt x="0" y="0"/>
                  </a:moveTo>
                  <a:lnTo>
                    <a:pt x="10058400" y="0"/>
                  </a:lnTo>
                </a:path>
              </a:pathLst>
            </a:custGeom>
            <a:ln w="25400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93191" y="4093464"/>
              <a:ext cx="2579370" cy="8999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3191" y="4581144"/>
              <a:ext cx="2152650" cy="8999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83540" y="4187139"/>
            <a:ext cx="2164080" cy="1000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2255">
              <a:lnSpc>
                <a:spcPct val="100000"/>
              </a:lnSpc>
              <a:spcBef>
                <a:spcPts val="95"/>
              </a:spcBef>
            </a:pPr>
            <a:r>
              <a:rPr dirty="0" sz="3200" spc="240">
                <a:solidFill>
                  <a:srgbClr val="176181"/>
                </a:solidFill>
                <a:latin typeface="Arial"/>
                <a:cs typeface="Arial"/>
              </a:rPr>
              <a:t>com</a:t>
            </a:r>
            <a:r>
              <a:rPr dirty="0" sz="3200" spc="65">
                <a:solidFill>
                  <a:srgbClr val="176181"/>
                </a:solidFill>
                <a:latin typeface="Arial"/>
                <a:cs typeface="Arial"/>
              </a:rPr>
              <a:t>p</a:t>
            </a:r>
            <a:r>
              <a:rPr dirty="0" sz="3200" spc="355">
                <a:solidFill>
                  <a:srgbClr val="176181"/>
                </a:solidFill>
                <a:latin typeface="Arial"/>
                <a:cs typeface="Arial"/>
              </a:rPr>
              <a:t>any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3200" spc="345">
                <a:solidFill>
                  <a:srgbClr val="D0CECE"/>
                </a:solidFill>
                <a:uFill>
                  <a:solidFill>
                    <a:srgbClr val="E7E6E6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3200" spc="-160">
                <a:solidFill>
                  <a:srgbClr val="D0CECE"/>
                </a:solidFill>
                <a:uFill>
                  <a:solidFill>
                    <a:srgbClr val="E7E6E6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3200" spc="575">
                <a:solidFill>
                  <a:srgbClr val="D0CECE"/>
                </a:solidFill>
                <a:uFill>
                  <a:solidFill>
                    <a:srgbClr val="E7E6E6"/>
                  </a:solidFill>
                </a:uFill>
                <a:latin typeface="Arial"/>
                <a:cs typeface="Arial"/>
              </a:rPr>
              <a:t>pr</a:t>
            </a:r>
            <a:r>
              <a:rPr dirty="0" sz="3200" spc="575">
                <a:solidFill>
                  <a:srgbClr val="D0CECE"/>
                </a:solidFill>
                <a:latin typeface="Arial"/>
                <a:cs typeface="Arial"/>
              </a:rPr>
              <a:t>ofile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9444" y="5542584"/>
            <a:ext cx="5490845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114">
                <a:solidFill>
                  <a:srgbClr val="E7E6E6"/>
                </a:solidFill>
                <a:latin typeface="Arial"/>
                <a:cs typeface="Arial"/>
              </a:rPr>
              <a:t>Remal </a:t>
            </a:r>
            <a:r>
              <a:rPr dirty="0" sz="1600" spc="220">
                <a:solidFill>
                  <a:srgbClr val="E7E6E6"/>
                </a:solidFill>
                <a:latin typeface="Arial"/>
                <a:cs typeface="Arial"/>
              </a:rPr>
              <a:t>technology </a:t>
            </a:r>
            <a:r>
              <a:rPr dirty="0" sz="1600" spc="245">
                <a:solidFill>
                  <a:srgbClr val="E7E6E6"/>
                </a:solidFill>
                <a:latin typeface="Arial"/>
                <a:cs typeface="Arial"/>
              </a:rPr>
              <a:t>solutions </a:t>
            </a:r>
            <a:r>
              <a:rPr dirty="0" sz="1600" spc="250">
                <a:solidFill>
                  <a:srgbClr val="E7E6E6"/>
                </a:solidFill>
                <a:latin typeface="Arial"/>
                <a:cs typeface="Arial"/>
              </a:rPr>
              <a:t>offering </a:t>
            </a:r>
            <a:r>
              <a:rPr dirty="0" sz="1600" spc="175">
                <a:solidFill>
                  <a:srgbClr val="E7E6E6"/>
                </a:solidFill>
                <a:latin typeface="Arial"/>
                <a:cs typeface="Arial"/>
              </a:rPr>
              <a:t>end </a:t>
            </a:r>
            <a:r>
              <a:rPr dirty="0" sz="1600" spc="305">
                <a:solidFill>
                  <a:srgbClr val="E7E6E6"/>
                </a:solidFill>
                <a:latin typeface="Arial"/>
                <a:cs typeface="Arial"/>
              </a:rPr>
              <a:t>to</a:t>
            </a:r>
            <a:r>
              <a:rPr dirty="0" sz="1600" spc="-195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dirty="0" sz="1600" spc="175">
                <a:solidFill>
                  <a:srgbClr val="E7E6E6"/>
                </a:solidFill>
                <a:latin typeface="Arial"/>
                <a:cs typeface="Arial"/>
              </a:rPr>
              <a:t>end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250">
                <a:solidFill>
                  <a:srgbClr val="E7E6E6"/>
                </a:solidFill>
                <a:latin typeface="Arial"/>
                <a:cs typeface="Arial"/>
              </a:rPr>
              <a:t>solutions </a:t>
            </a:r>
            <a:r>
              <a:rPr dirty="0" sz="1600" spc="305">
                <a:solidFill>
                  <a:srgbClr val="E7E6E6"/>
                </a:solidFill>
                <a:latin typeface="Arial"/>
                <a:cs typeface="Arial"/>
              </a:rPr>
              <a:t>to </a:t>
            </a:r>
            <a:r>
              <a:rPr dirty="0" sz="1600" spc="215">
                <a:solidFill>
                  <a:srgbClr val="E7E6E6"/>
                </a:solidFill>
                <a:latin typeface="Arial"/>
                <a:cs typeface="Arial"/>
              </a:rPr>
              <a:t>the </a:t>
            </a:r>
            <a:r>
              <a:rPr dirty="0" sz="1600" spc="210">
                <a:solidFill>
                  <a:srgbClr val="E7E6E6"/>
                </a:solidFill>
                <a:latin typeface="Arial"/>
                <a:cs typeface="Arial"/>
              </a:rPr>
              <a:t>Market</a:t>
            </a:r>
            <a:r>
              <a:rPr dirty="0" sz="1600" spc="-245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dirty="0" sz="1600" spc="155">
                <a:solidFill>
                  <a:srgbClr val="E7E6E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6240" y="94488"/>
            <a:ext cx="11405870" cy="4124325"/>
            <a:chOff x="396240" y="94488"/>
            <a:chExt cx="11405870" cy="4124325"/>
          </a:xfrm>
        </p:grpSpPr>
        <p:sp>
          <p:nvSpPr>
            <p:cNvPr id="10" name="object 10"/>
            <p:cNvSpPr/>
            <p:nvPr/>
          </p:nvSpPr>
          <p:spPr>
            <a:xfrm>
              <a:off x="396240" y="1691640"/>
              <a:ext cx="11405616" cy="2526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99063" y="94488"/>
              <a:ext cx="485140" cy="2018030"/>
            </a:xfrm>
            <a:custGeom>
              <a:avLst/>
              <a:gdLst/>
              <a:ahLst/>
              <a:cxnLst/>
              <a:rect l="l" t="t" r="r" b="b"/>
              <a:pathLst>
                <a:path w="485140" h="2018030">
                  <a:moveTo>
                    <a:pt x="484631" y="0"/>
                  </a:moveTo>
                  <a:lnTo>
                    <a:pt x="0" y="0"/>
                  </a:lnTo>
                  <a:lnTo>
                    <a:pt x="0" y="2017775"/>
                  </a:lnTo>
                  <a:lnTo>
                    <a:pt x="484631" y="2017775"/>
                  </a:lnTo>
                  <a:lnTo>
                    <a:pt x="484631" y="0"/>
                  </a:lnTo>
                  <a:close/>
                </a:path>
              </a:pathLst>
            </a:custGeom>
            <a:solidFill>
              <a:srgbClr val="176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2008" y="271272"/>
              <a:ext cx="637794" cy="6804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2008" y="637032"/>
              <a:ext cx="637794" cy="6804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732008" y="1002791"/>
              <a:ext cx="637794" cy="6804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732008" y="1368551"/>
              <a:ext cx="637794" cy="6804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0912856" y="336880"/>
            <a:ext cx="254000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59">
                <a:solidFill>
                  <a:srgbClr val="626264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459">
                <a:solidFill>
                  <a:srgbClr val="626264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459">
                <a:solidFill>
                  <a:srgbClr val="626264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459">
                <a:solidFill>
                  <a:srgbClr val="626264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17154" y="5542584"/>
            <a:ext cx="30664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90">
                <a:solidFill>
                  <a:srgbClr val="E7E6E6"/>
                </a:solidFill>
                <a:latin typeface="Arial"/>
                <a:cs typeface="Arial"/>
                <a:hlinkClick r:id="rId7"/>
              </a:rPr>
              <a:t>www.remal-projects.com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8536" y="527304"/>
            <a:ext cx="2968752" cy="896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1879" y="5708903"/>
            <a:ext cx="1152144" cy="1149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51376" y="4510565"/>
            <a:ext cx="1149096" cy="733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8862060" cy="6858000"/>
            <a:chOff x="0" y="0"/>
            <a:chExt cx="8862060" cy="6858000"/>
          </a:xfrm>
        </p:grpSpPr>
        <p:sp>
          <p:nvSpPr>
            <p:cNvPr id="5" name="object 5"/>
            <p:cNvSpPr/>
            <p:nvPr/>
          </p:nvSpPr>
          <p:spPr>
            <a:xfrm>
              <a:off x="4855463" y="2816351"/>
              <a:ext cx="987551" cy="9875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86583" y="2118360"/>
              <a:ext cx="3355975" cy="2673350"/>
            </a:xfrm>
            <a:custGeom>
              <a:avLst/>
              <a:gdLst/>
              <a:ahLst/>
              <a:cxnLst/>
              <a:rect l="l" t="t" r="r" b="b"/>
              <a:pathLst>
                <a:path w="3355975" h="2673350">
                  <a:moveTo>
                    <a:pt x="3355848" y="0"/>
                  </a:moveTo>
                  <a:lnTo>
                    <a:pt x="1109091" y="0"/>
                  </a:lnTo>
                  <a:lnTo>
                    <a:pt x="0" y="2673096"/>
                  </a:lnTo>
                  <a:lnTo>
                    <a:pt x="2246757" y="2673096"/>
                  </a:lnTo>
                  <a:lnTo>
                    <a:pt x="3355848" y="0"/>
                  </a:lnTo>
                  <a:close/>
                </a:path>
              </a:pathLst>
            </a:custGeom>
            <a:solidFill>
              <a:srgbClr val="7E7E7E">
                <a:alpha val="5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92607" y="0"/>
              <a:ext cx="6029325" cy="6858000"/>
            </a:xfrm>
            <a:custGeom>
              <a:avLst/>
              <a:gdLst/>
              <a:ahLst/>
              <a:cxnLst/>
              <a:rect l="l" t="t" r="r" b="b"/>
              <a:pathLst>
                <a:path w="6029325" h="6858000">
                  <a:moveTo>
                    <a:pt x="6028944" y="0"/>
                  </a:moveTo>
                  <a:lnTo>
                    <a:pt x="2841879" y="0"/>
                  </a:lnTo>
                  <a:lnTo>
                    <a:pt x="0" y="6857999"/>
                  </a:lnTo>
                  <a:lnTo>
                    <a:pt x="3187192" y="6857999"/>
                  </a:lnTo>
                  <a:lnTo>
                    <a:pt x="6028944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35"/>
              <a:ext cx="6031991" cy="68568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300216" y="420623"/>
              <a:ext cx="1194815" cy="2804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35039" y="902208"/>
              <a:ext cx="1734312" cy="396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615560" y="389388"/>
              <a:ext cx="1246366" cy="40551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0960"/>
              <a:ext cx="2103119" cy="7741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407658" y="1902028"/>
            <a:ext cx="438277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pc="-535">
                <a:uFill>
                  <a:solidFill>
                    <a:srgbClr val="585858"/>
                  </a:solidFill>
                </a:uFill>
              </a:rPr>
              <a:t>CC</a:t>
            </a:r>
            <a:r>
              <a:rPr dirty="0" spc="-535"/>
              <a:t>TV </a:t>
            </a:r>
            <a:r>
              <a:rPr dirty="0" spc="-505">
                <a:solidFill>
                  <a:srgbClr val="8496AF"/>
                </a:solidFill>
              </a:rPr>
              <a:t>SURVILLENCE</a:t>
            </a:r>
            <a:r>
              <a:rPr dirty="0" spc="-509">
                <a:solidFill>
                  <a:srgbClr val="8496AF"/>
                </a:solidFill>
              </a:rPr>
              <a:t> </a:t>
            </a:r>
            <a:r>
              <a:rPr dirty="0" spc="-555">
                <a:solidFill>
                  <a:srgbClr val="8496AF"/>
                </a:solidFill>
              </a:rPr>
              <a:t>SYSTEM</a:t>
            </a:r>
          </a:p>
        </p:txBody>
      </p:sp>
      <p:sp>
        <p:nvSpPr>
          <p:cNvPr id="14" name="object 14"/>
          <p:cNvSpPr/>
          <p:nvPr/>
        </p:nvSpPr>
        <p:spPr>
          <a:xfrm>
            <a:off x="9311937" y="5239766"/>
            <a:ext cx="2710192" cy="1522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89459" y="931058"/>
            <a:ext cx="1083272" cy="2989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42504" y="979842"/>
            <a:ext cx="1075944" cy="2584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250423" y="472440"/>
            <a:ext cx="1353312" cy="1767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921495" y="448055"/>
            <a:ext cx="1167383" cy="246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67753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End </a:t>
            </a:r>
            <a:r>
              <a:rPr dirty="0" spc="-15"/>
              <a:t>to </a:t>
            </a:r>
            <a:r>
              <a:rPr dirty="0" spc="-5"/>
              <a:t>End </a:t>
            </a:r>
            <a:r>
              <a:rPr dirty="0"/>
              <a:t>IP </a:t>
            </a:r>
            <a:r>
              <a:rPr dirty="0" spc="-5"/>
              <a:t>video </a:t>
            </a:r>
            <a:r>
              <a:rPr dirty="0" spc="-10"/>
              <a:t>surveillance</a:t>
            </a:r>
            <a:r>
              <a:rPr dirty="0" spc="125"/>
              <a:t> </a:t>
            </a:r>
            <a:r>
              <a:rPr dirty="0" spc="-10"/>
              <a:t>solutions</a:t>
            </a:r>
          </a:p>
          <a:p>
            <a:pPr marL="5664835">
              <a:lnSpc>
                <a:spcPct val="100000"/>
              </a:lnSpc>
              <a:spcBef>
                <a:spcPts val="25"/>
              </a:spcBef>
            </a:pPr>
            <a:endParaRPr sz="1750"/>
          </a:p>
          <a:p>
            <a:pPr marL="5758180" indent="-81280">
              <a:lnSpc>
                <a:spcPct val="100000"/>
              </a:lnSpc>
              <a:buSzPct val="94444"/>
              <a:buFont typeface="Arial"/>
              <a:buChar char="•"/>
              <a:tabLst>
                <a:tab pos="5758815" algn="l"/>
              </a:tabLst>
            </a:pPr>
            <a:r>
              <a:rPr dirty="0">
                <a:solidFill>
                  <a:srgbClr val="7E7E7E"/>
                </a:solidFill>
              </a:rPr>
              <a:t>HD CCTV</a:t>
            </a:r>
            <a:r>
              <a:rPr dirty="0" spc="20">
                <a:solidFill>
                  <a:srgbClr val="7E7E7E"/>
                </a:solidFill>
              </a:rPr>
              <a:t> </a:t>
            </a:r>
            <a:r>
              <a:rPr dirty="0" spc="-15">
                <a:solidFill>
                  <a:srgbClr val="7E7E7E"/>
                </a:solidFill>
              </a:rPr>
              <a:t>Cameras</a:t>
            </a:r>
          </a:p>
          <a:p>
            <a:pPr marL="5758180" indent="-81280">
              <a:lnSpc>
                <a:spcPct val="100000"/>
              </a:lnSpc>
              <a:buSzPct val="94444"/>
              <a:buFont typeface="Arial"/>
              <a:buChar char="•"/>
              <a:tabLst>
                <a:tab pos="5758815" algn="l"/>
              </a:tabLst>
            </a:pPr>
            <a:r>
              <a:rPr dirty="0" spc="-5">
                <a:solidFill>
                  <a:srgbClr val="7E7E7E"/>
                </a:solidFill>
              </a:rPr>
              <a:t>Video </a:t>
            </a:r>
            <a:r>
              <a:rPr dirty="0" spc="-10">
                <a:solidFill>
                  <a:srgbClr val="7E7E7E"/>
                </a:solidFill>
              </a:rPr>
              <a:t>Analytics (Left </a:t>
            </a:r>
            <a:r>
              <a:rPr dirty="0" spc="-5">
                <a:solidFill>
                  <a:srgbClr val="7E7E7E"/>
                </a:solidFill>
              </a:rPr>
              <a:t>object, Loitering,</a:t>
            </a:r>
            <a:r>
              <a:rPr dirty="0" spc="120">
                <a:solidFill>
                  <a:srgbClr val="7E7E7E"/>
                </a:solidFill>
              </a:rPr>
              <a:t> </a:t>
            </a:r>
            <a:r>
              <a:rPr dirty="0" spc="-15">
                <a:solidFill>
                  <a:srgbClr val="7E7E7E"/>
                </a:solidFill>
              </a:rPr>
              <a:t>Perimeter</a:t>
            </a:r>
          </a:p>
          <a:p>
            <a:pPr marL="5677535">
              <a:lnSpc>
                <a:spcPct val="100000"/>
              </a:lnSpc>
              <a:spcBef>
                <a:spcPts val="5"/>
              </a:spcBef>
            </a:pPr>
            <a:r>
              <a:rPr dirty="0" spc="-10">
                <a:solidFill>
                  <a:srgbClr val="7E7E7E"/>
                </a:solidFill>
              </a:rPr>
              <a:t>Intrusion</a:t>
            </a:r>
            <a:r>
              <a:rPr dirty="0" spc="30">
                <a:solidFill>
                  <a:srgbClr val="7E7E7E"/>
                </a:solidFill>
              </a:rPr>
              <a:t> </a:t>
            </a:r>
            <a:r>
              <a:rPr dirty="0" spc="-10">
                <a:solidFill>
                  <a:srgbClr val="7E7E7E"/>
                </a:solidFill>
              </a:rPr>
              <a:t>etc.)</a:t>
            </a:r>
          </a:p>
          <a:p>
            <a:pPr marL="5758180" indent="-81280">
              <a:lnSpc>
                <a:spcPct val="100000"/>
              </a:lnSpc>
              <a:buSzPct val="94444"/>
              <a:buFont typeface="Arial"/>
              <a:buChar char="•"/>
              <a:tabLst>
                <a:tab pos="5758815" algn="l"/>
              </a:tabLst>
            </a:pPr>
            <a:r>
              <a:rPr dirty="0" spc="-5">
                <a:solidFill>
                  <a:srgbClr val="7E7E7E"/>
                </a:solidFill>
              </a:rPr>
              <a:t>Video </a:t>
            </a:r>
            <a:r>
              <a:rPr dirty="0" spc="-20">
                <a:solidFill>
                  <a:srgbClr val="7E7E7E"/>
                </a:solidFill>
              </a:rPr>
              <a:t>Wall, </a:t>
            </a:r>
            <a:r>
              <a:rPr dirty="0" spc="-10">
                <a:solidFill>
                  <a:srgbClr val="7E7E7E"/>
                </a:solidFill>
              </a:rPr>
              <a:t>Display</a:t>
            </a:r>
            <a:r>
              <a:rPr dirty="0" spc="70">
                <a:solidFill>
                  <a:srgbClr val="7E7E7E"/>
                </a:solidFill>
              </a:rPr>
              <a:t> </a:t>
            </a:r>
            <a:r>
              <a:rPr dirty="0" spc="-10">
                <a:solidFill>
                  <a:srgbClr val="7E7E7E"/>
                </a:solidFill>
              </a:rPr>
              <a:t>Screens</a:t>
            </a:r>
          </a:p>
          <a:p>
            <a:pPr marL="5758180" indent="-81280">
              <a:lnSpc>
                <a:spcPct val="100000"/>
              </a:lnSpc>
              <a:buSzPct val="94444"/>
              <a:buFont typeface="Arial"/>
              <a:buChar char="•"/>
              <a:tabLst>
                <a:tab pos="5758815" algn="l"/>
              </a:tabLst>
            </a:pPr>
            <a:r>
              <a:rPr dirty="0" spc="-5">
                <a:solidFill>
                  <a:srgbClr val="7E7E7E"/>
                </a:solidFill>
              </a:rPr>
              <a:t>High End </a:t>
            </a:r>
            <a:r>
              <a:rPr dirty="0" spc="-15">
                <a:solidFill>
                  <a:srgbClr val="7E7E7E"/>
                </a:solidFill>
              </a:rPr>
              <a:t>Servers, </a:t>
            </a:r>
            <a:r>
              <a:rPr dirty="0" spc="-20">
                <a:solidFill>
                  <a:srgbClr val="7E7E7E"/>
                </a:solidFill>
              </a:rPr>
              <a:t>Work </a:t>
            </a:r>
            <a:r>
              <a:rPr dirty="0" spc="-15">
                <a:solidFill>
                  <a:srgbClr val="7E7E7E"/>
                </a:solidFill>
              </a:rPr>
              <a:t>Stations </a:t>
            </a:r>
            <a:r>
              <a:rPr dirty="0" spc="-5">
                <a:solidFill>
                  <a:srgbClr val="7E7E7E"/>
                </a:solidFill>
              </a:rPr>
              <a:t>and</a:t>
            </a:r>
            <a:r>
              <a:rPr dirty="0" spc="120">
                <a:solidFill>
                  <a:srgbClr val="7E7E7E"/>
                </a:solidFill>
              </a:rPr>
              <a:t> </a:t>
            </a:r>
            <a:r>
              <a:rPr dirty="0" spc="-20">
                <a:solidFill>
                  <a:srgbClr val="7E7E7E"/>
                </a:solidFill>
              </a:rPr>
              <a:t>Storages</a:t>
            </a:r>
          </a:p>
          <a:p>
            <a:pPr marL="5808345" indent="-131445">
              <a:lnSpc>
                <a:spcPct val="100000"/>
              </a:lnSpc>
              <a:buSzPct val="94444"/>
              <a:buFont typeface="Arial"/>
              <a:buChar char="•"/>
              <a:tabLst>
                <a:tab pos="5808980" algn="l"/>
              </a:tabLst>
            </a:pPr>
            <a:r>
              <a:rPr dirty="0" spc="-5">
                <a:solidFill>
                  <a:srgbClr val="7E7E7E"/>
                </a:solidFill>
              </a:rPr>
              <a:t>Video </a:t>
            </a:r>
            <a:r>
              <a:rPr dirty="0" spc="-15">
                <a:solidFill>
                  <a:srgbClr val="7E7E7E"/>
                </a:solidFill>
              </a:rPr>
              <a:t>Management </a:t>
            </a:r>
            <a:r>
              <a:rPr dirty="0" spc="-25">
                <a:solidFill>
                  <a:srgbClr val="7E7E7E"/>
                </a:solidFill>
              </a:rPr>
              <a:t>System</a:t>
            </a:r>
            <a:r>
              <a:rPr dirty="0" spc="155">
                <a:solidFill>
                  <a:srgbClr val="7E7E7E"/>
                </a:solidFill>
              </a:rPr>
              <a:t> </a:t>
            </a:r>
            <a:r>
              <a:rPr dirty="0" spc="-10">
                <a:solidFill>
                  <a:srgbClr val="7E7E7E"/>
                </a:solidFill>
              </a:rPr>
              <a:t>Software</a:t>
            </a:r>
          </a:p>
          <a:p>
            <a:pPr marL="5758180" indent="-81280">
              <a:lnSpc>
                <a:spcPct val="100000"/>
              </a:lnSpc>
              <a:buSzPct val="94444"/>
              <a:buFont typeface="Arial"/>
              <a:buChar char="•"/>
              <a:tabLst>
                <a:tab pos="5758815" algn="l"/>
              </a:tabLst>
            </a:pPr>
            <a:r>
              <a:rPr dirty="0" spc="-5">
                <a:solidFill>
                  <a:srgbClr val="7E7E7E"/>
                </a:solidFill>
              </a:rPr>
              <a:t>API, </a:t>
            </a:r>
            <a:r>
              <a:rPr dirty="0" spc="-10">
                <a:solidFill>
                  <a:srgbClr val="7E7E7E"/>
                </a:solidFill>
              </a:rPr>
              <a:t>SDK </a:t>
            </a:r>
            <a:r>
              <a:rPr dirty="0" spc="-15">
                <a:solidFill>
                  <a:srgbClr val="7E7E7E"/>
                </a:solidFill>
              </a:rPr>
              <a:t>for Integration </a:t>
            </a:r>
            <a:r>
              <a:rPr dirty="0" spc="-5">
                <a:solidFill>
                  <a:srgbClr val="7E7E7E"/>
                </a:solidFill>
              </a:rPr>
              <a:t>with Access </a:t>
            </a:r>
            <a:r>
              <a:rPr dirty="0" spc="-10">
                <a:solidFill>
                  <a:srgbClr val="7E7E7E"/>
                </a:solidFill>
              </a:rPr>
              <a:t>Control </a:t>
            </a:r>
            <a:r>
              <a:rPr dirty="0" spc="-5">
                <a:solidFill>
                  <a:srgbClr val="7E7E7E"/>
                </a:solidFill>
              </a:rPr>
              <a:t>and</a:t>
            </a:r>
            <a:r>
              <a:rPr dirty="0" spc="140">
                <a:solidFill>
                  <a:srgbClr val="7E7E7E"/>
                </a:solidFill>
              </a:rPr>
              <a:t> </a:t>
            </a:r>
            <a:r>
              <a:rPr dirty="0" spc="-15">
                <a:solidFill>
                  <a:srgbClr val="7E7E7E"/>
                </a:solidFill>
              </a:rPr>
              <a:t>third</a:t>
            </a:r>
          </a:p>
          <a:p>
            <a:pPr marL="5677535">
              <a:lnSpc>
                <a:spcPct val="100000"/>
              </a:lnSpc>
              <a:spcBef>
                <a:spcPts val="5"/>
              </a:spcBef>
            </a:pPr>
            <a:r>
              <a:rPr dirty="0" spc="-15">
                <a:solidFill>
                  <a:srgbClr val="7E7E7E"/>
                </a:solidFill>
              </a:rPr>
              <a:t>Party</a:t>
            </a:r>
            <a:r>
              <a:rPr dirty="0" spc="-5">
                <a:solidFill>
                  <a:srgbClr val="7E7E7E"/>
                </a:solidFill>
              </a:rPr>
              <a:t> </a:t>
            </a:r>
            <a:r>
              <a:rPr dirty="0" spc="-25">
                <a:solidFill>
                  <a:srgbClr val="7E7E7E"/>
                </a:solidFill>
              </a:rPr>
              <a:t>System</a:t>
            </a:r>
          </a:p>
        </p:txBody>
      </p:sp>
      <p:sp>
        <p:nvSpPr>
          <p:cNvPr id="20" name="object 20"/>
          <p:cNvSpPr/>
          <p:nvPr/>
        </p:nvSpPr>
        <p:spPr>
          <a:xfrm>
            <a:off x="10350762" y="941789"/>
            <a:ext cx="1360432" cy="2815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1479" y="345236"/>
            <a:ext cx="1307591" cy="250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01184" y="4782465"/>
            <a:ext cx="1316736" cy="1121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19080" y="1661160"/>
            <a:ext cx="1482759" cy="1469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5239995" y="21335"/>
            <a:ext cx="6190615" cy="6837045"/>
            <a:chOff x="5239995" y="21335"/>
            <a:chExt cx="6190615" cy="6837045"/>
          </a:xfrm>
        </p:grpSpPr>
        <p:sp>
          <p:nvSpPr>
            <p:cNvPr id="6" name="object 6"/>
            <p:cNvSpPr/>
            <p:nvPr/>
          </p:nvSpPr>
          <p:spPr>
            <a:xfrm>
              <a:off x="5239995" y="3433241"/>
              <a:ext cx="1258121" cy="10317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263639" y="2322575"/>
              <a:ext cx="3355975" cy="2673350"/>
            </a:xfrm>
            <a:custGeom>
              <a:avLst/>
              <a:gdLst/>
              <a:ahLst/>
              <a:cxnLst/>
              <a:rect l="l" t="t" r="r" b="b"/>
              <a:pathLst>
                <a:path w="3355975" h="2673350">
                  <a:moveTo>
                    <a:pt x="3355848" y="0"/>
                  </a:moveTo>
                  <a:lnTo>
                    <a:pt x="1109090" y="0"/>
                  </a:lnTo>
                  <a:lnTo>
                    <a:pt x="0" y="2673096"/>
                  </a:lnTo>
                  <a:lnTo>
                    <a:pt x="2246757" y="2673096"/>
                  </a:lnTo>
                  <a:lnTo>
                    <a:pt x="3355848" y="0"/>
                  </a:lnTo>
                  <a:close/>
                </a:path>
              </a:pathLst>
            </a:custGeom>
            <a:solidFill>
              <a:srgbClr val="7E7E7E">
                <a:alpha val="5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06854" y="21335"/>
              <a:ext cx="6023610" cy="6837045"/>
            </a:xfrm>
            <a:custGeom>
              <a:avLst/>
              <a:gdLst/>
              <a:ahLst/>
              <a:cxnLst/>
              <a:rect l="l" t="t" r="r" b="b"/>
              <a:pathLst>
                <a:path w="6023609" h="6837045">
                  <a:moveTo>
                    <a:pt x="6023145" y="0"/>
                  </a:moveTo>
                  <a:lnTo>
                    <a:pt x="2834429" y="0"/>
                  </a:lnTo>
                  <a:lnTo>
                    <a:pt x="0" y="6836661"/>
                  </a:lnTo>
                  <a:lnTo>
                    <a:pt x="3188715" y="6836661"/>
                  </a:lnTo>
                  <a:lnTo>
                    <a:pt x="6023145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73023" y="1179017"/>
            <a:ext cx="4154804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pc="-635">
                <a:uFill>
                  <a:solidFill>
                    <a:srgbClr val="585858"/>
                  </a:solidFill>
                </a:uFill>
              </a:rPr>
              <a:t>AC</a:t>
            </a:r>
            <a:r>
              <a:rPr dirty="0" spc="-635"/>
              <a:t>CESS </a:t>
            </a:r>
            <a:r>
              <a:rPr dirty="0" spc="-500">
                <a:solidFill>
                  <a:srgbClr val="8496AF"/>
                </a:solidFill>
              </a:rPr>
              <a:t>CONTROL</a:t>
            </a:r>
            <a:r>
              <a:rPr dirty="0" spc="-340">
                <a:solidFill>
                  <a:srgbClr val="8496AF"/>
                </a:solidFill>
              </a:rPr>
              <a:t> </a:t>
            </a:r>
            <a:r>
              <a:rPr dirty="0" spc="-555">
                <a:solidFill>
                  <a:srgbClr val="8496AF"/>
                </a:solidFill>
              </a:rPr>
              <a:t>SYSTEM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9858" y="2437003"/>
            <a:ext cx="4277995" cy="3757929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15"/>
              </a:spcBef>
            </a:pP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We </a:t>
            </a:r>
            <a:r>
              <a:rPr dirty="0" sz="1800" spc="-95">
                <a:solidFill>
                  <a:srgbClr val="8496AF"/>
                </a:solidFill>
                <a:latin typeface="Arial"/>
                <a:cs typeface="Arial"/>
              </a:rPr>
              <a:t>offer </a:t>
            </a:r>
            <a:r>
              <a:rPr dirty="0" sz="1800" spc="-225">
                <a:solidFill>
                  <a:srgbClr val="8496AF"/>
                </a:solidFill>
                <a:latin typeface="Arial"/>
                <a:cs typeface="Arial"/>
              </a:rPr>
              <a:t>Access </a:t>
            </a:r>
            <a:r>
              <a:rPr dirty="0" sz="1800" spc="-105">
                <a:solidFill>
                  <a:srgbClr val="8496AF"/>
                </a:solidFill>
                <a:latin typeface="Arial"/>
                <a:cs typeface="Arial"/>
              </a:rPr>
              <a:t>control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solutions </a:t>
            </a:r>
            <a:r>
              <a:rPr dirty="0" sz="1800" spc="-155">
                <a:solidFill>
                  <a:srgbClr val="8496AF"/>
                </a:solidFill>
                <a:latin typeface="Arial"/>
                <a:cs typeface="Arial"/>
              </a:rPr>
              <a:t>ranging </a:t>
            </a:r>
            <a:r>
              <a:rPr dirty="0" sz="1800" spc="-85">
                <a:solidFill>
                  <a:srgbClr val="8496AF"/>
                </a:solidFill>
                <a:latin typeface="Arial"/>
                <a:cs typeface="Arial"/>
              </a:rPr>
              <a:t>from  </a:t>
            </a:r>
            <a:r>
              <a:rPr dirty="0" sz="1800" spc="-155">
                <a:solidFill>
                  <a:srgbClr val="8496AF"/>
                </a:solidFill>
                <a:latin typeface="Arial"/>
                <a:cs typeface="Arial"/>
              </a:rPr>
              <a:t>single </a:t>
            </a:r>
            <a:r>
              <a:rPr dirty="0" sz="1800" spc="-100">
                <a:solidFill>
                  <a:srgbClr val="8496AF"/>
                </a:solidFill>
                <a:latin typeface="Arial"/>
                <a:cs typeface="Arial"/>
              </a:rPr>
              <a:t>door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stand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alone </a:t>
            </a:r>
            <a:r>
              <a:rPr dirty="0" sz="1800" spc="-195">
                <a:solidFill>
                  <a:srgbClr val="8496AF"/>
                </a:solidFill>
                <a:latin typeface="Arial"/>
                <a:cs typeface="Arial"/>
              </a:rPr>
              <a:t>systems </a:t>
            </a:r>
            <a:r>
              <a:rPr dirty="0" sz="1800" spc="-35">
                <a:solidFill>
                  <a:srgbClr val="8496AF"/>
                </a:solidFill>
                <a:latin typeface="Arial"/>
                <a:cs typeface="Arial"/>
              </a:rPr>
              <a:t>to </a:t>
            </a:r>
            <a:r>
              <a:rPr dirty="0" sz="1800" spc="-70">
                <a:solidFill>
                  <a:srgbClr val="8496AF"/>
                </a:solidFill>
                <a:latin typeface="Arial"/>
                <a:cs typeface="Arial"/>
              </a:rPr>
              <a:t>multi </a:t>
            </a:r>
            <a:r>
              <a:rPr dirty="0" sz="1800" spc="-100">
                <a:solidFill>
                  <a:srgbClr val="8496AF"/>
                </a:solidFill>
                <a:latin typeface="Arial"/>
                <a:cs typeface="Arial"/>
              </a:rPr>
              <a:t>door  </a:t>
            </a:r>
            <a:r>
              <a:rPr dirty="0" sz="1800" spc="-225">
                <a:solidFill>
                  <a:srgbClr val="8496AF"/>
                </a:solidFill>
                <a:latin typeface="Arial"/>
                <a:cs typeface="Arial"/>
              </a:rPr>
              <a:t>access </a:t>
            </a:r>
            <a:r>
              <a:rPr dirty="0" sz="1800" spc="-195">
                <a:solidFill>
                  <a:srgbClr val="8496AF"/>
                </a:solidFill>
                <a:latin typeface="Arial"/>
                <a:cs typeface="Arial"/>
              </a:rPr>
              <a:t>systems </a:t>
            </a:r>
            <a:r>
              <a:rPr dirty="0" sz="1800" spc="-30">
                <a:solidFill>
                  <a:srgbClr val="8496AF"/>
                </a:solidFill>
                <a:latin typeface="Arial"/>
                <a:cs typeface="Arial"/>
              </a:rPr>
              <a:t>to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fully-featured </a:t>
            </a:r>
            <a:r>
              <a:rPr dirty="0" sz="1800" spc="-125">
                <a:solidFill>
                  <a:srgbClr val="8496AF"/>
                </a:solidFill>
                <a:latin typeface="Arial"/>
                <a:cs typeface="Arial"/>
              </a:rPr>
              <a:t>integrated 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solutions </a:t>
            </a:r>
            <a:r>
              <a:rPr dirty="0" sz="1800" spc="-70">
                <a:solidFill>
                  <a:srgbClr val="8496AF"/>
                </a:solidFill>
                <a:latin typeface="Arial"/>
                <a:cs typeface="Arial"/>
              </a:rPr>
              <a:t>for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controlling </a:t>
            </a:r>
            <a:r>
              <a:rPr dirty="0" sz="1800" spc="-220">
                <a:solidFill>
                  <a:srgbClr val="8496AF"/>
                </a:solidFill>
                <a:latin typeface="Arial"/>
                <a:cs typeface="Arial"/>
              </a:rPr>
              <a:t>access </a:t>
            </a:r>
            <a:r>
              <a:rPr dirty="0" sz="1800" spc="-35">
                <a:solidFill>
                  <a:srgbClr val="8496AF"/>
                </a:solidFill>
                <a:latin typeface="Arial"/>
                <a:cs typeface="Arial"/>
              </a:rPr>
              <a:t>to </a:t>
            </a:r>
            <a:r>
              <a:rPr dirty="0" sz="1800" spc="-95">
                <a:solidFill>
                  <a:srgbClr val="8496AF"/>
                </a:solidFill>
                <a:latin typeface="Arial"/>
                <a:cs typeface="Arial"/>
              </a:rPr>
              <a:t>multiple</a:t>
            </a:r>
            <a:r>
              <a:rPr dirty="0" sz="1800" spc="-28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facilities  </a:t>
            </a:r>
            <a:r>
              <a:rPr dirty="0" sz="1800" spc="-60">
                <a:solidFill>
                  <a:srgbClr val="8496AF"/>
                </a:solidFill>
                <a:latin typeface="Arial"/>
                <a:cs typeface="Arial"/>
              </a:rPr>
              <a:t>with </a:t>
            </a: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complex</a:t>
            </a:r>
            <a:r>
              <a:rPr dirty="0" sz="1800" spc="-26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requirements.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al"/>
              <a:cs typeface="Arial"/>
            </a:endParaRPr>
          </a:p>
          <a:p>
            <a:pPr marL="93345" indent="-81280">
              <a:lnSpc>
                <a:spcPts val="2050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225">
                <a:solidFill>
                  <a:srgbClr val="8496AF"/>
                </a:solidFill>
                <a:latin typeface="Arial"/>
                <a:cs typeface="Arial"/>
              </a:rPr>
              <a:t>Access </a:t>
            </a:r>
            <a:r>
              <a:rPr dirty="0" sz="1800" spc="-155">
                <a:solidFill>
                  <a:srgbClr val="8496AF"/>
                </a:solidFill>
                <a:latin typeface="Arial"/>
                <a:cs typeface="Arial"/>
              </a:rPr>
              <a:t>card</a:t>
            </a:r>
            <a:r>
              <a:rPr dirty="0" sz="1800" spc="-9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35">
                <a:solidFill>
                  <a:srgbClr val="8496AF"/>
                </a:solidFill>
                <a:latin typeface="Arial"/>
                <a:cs typeface="Arial"/>
              </a:rPr>
              <a:t>reader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195">
                <a:solidFill>
                  <a:srgbClr val="8496AF"/>
                </a:solidFill>
                <a:latin typeface="Arial"/>
                <a:cs typeface="Arial"/>
              </a:rPr>
              <a:t>Long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range</a:t>
            </a:r>
            <a:r>
              <a:rPr dirty="0" sz="1800" spc="-10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35">
                <a:solidFill>
                  <a:srgbClr val="8496AF"/>
                </a:solidFill>
                <a:latin typeface="Arial"/>
                <a:cs typeface="Arial"/>
              </a:rPr>
              <a:t>reader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Biometric: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facial,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finger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print,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palm</a:t>
            </a:r>
            <a:r>
              <a:rPr dirty="0" sz="1800" spc="-27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35">
                <a:solidFill>
                  <a:srgbClr val="8496AF"/>
                </a:solidFill>
                <a:latin typeface="Arial"/>
                <a:cs typeface="Arial"/>
              </a:rPr>
              <a:t>reader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225">
                <a:solidFill>
                  <a:srgbClr val="8496AF"/>
                </a:solidFill>
                <a:latin typeface="Arial"/>
                <a:cs typeface="Arial"/>
              </a:rPr>
              <a:t>Access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cards: </a:t>
            </a:r>
            <a:r>
              <a:rPr dirty="0" sz="1800" spc="-254">
                <a:solidFill>
                  <a:srgbClr val="8496AF"/>
                </a:solidFill>
                <a:latin typeface="Arial"/>
                <a:cs typeface="Arial"/>
              </a:rPr>
              <a:t>MIFARE, </a:t>
            </a:r>
            <a:r>
              <a:rPr dirty="0" sz="1800" spc="-204">
                <a:solidFill>
                  <a:srgbClr val="8496AF"/>
                </a:solidFill>
                <a:latin typeface="Arial"/>
                <a:cs typeface="Arial"/>
              </a:rPr>
              <a:t>iClass,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Proximity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10">
                <a:solidFill>
                  <a:srgbClr val="8496AF"/>
                </a:solidFill>
                <a:latin typeface="Arial"/>
                <a:cs typeface="Arial"/>
              </a:rPr>
              <a:t>etc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Magnetic/Strike</a:t>
            </a:r>
            <a:r>
              <a:rPr dirty="0" sz="1800" spc="-10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locks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135">
                <a:solidFill>
                  <a:srgbClr val="8496AF"/>
                </a:solidFill>
                <a:latin typeface="Arial"/>
                <a:cs typeface="Arial"/>
              </a:rPr>
              <a:t>Door</a:t>
            </a:r>
            <a:r>
              <a:rPr dirty="0" sz="1800" spc="-19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sensors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Exit </a:t>
            </a:r>
            <a:r>
              <a:rPr dirty="0" sz="1800" spc="-135">
                <a:solidFill>
                  <a:srgbClr val="8496AF"/>
                </a:solidFill>
                <a:latin typeface="Arial"/>
                <a:cs typeface="Arial"/>
              </a:rPr>
              <a:t>buttons-push </a:t>
            </a:r>
            <a:r>
              <a:rPr dirty="0" sz="1800" spc="-110">
                <a:solidFill>
                  <a:srgbClr val="8496AF"/>
                </a:solidFill>
                <a:latin typeface="Arial"/>
                <a:cs typeface="Arial"/>
              </a:rPr>
              <a:t>buttons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infrared</a:t>
            </a: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types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225">
                <a:solidFill>
                  <a:srgbClr val="8496AF"/>
                </a:solidFill>
                <a:latin typeface="Arial"/>
                <a:cs typeface="Arial"/>
              </a:rPr>
              <a:t>Access </a:t>
            </a:r>
            <a:r>
              <a:rPr dirty="0" sz="1800" spc="-105">
                <a:solidFill>
                  <a:srgbClr val="8496AF"/>
                </a:solidFill>
                <a:latin typeface="Arial"/>
                <a:cs typeface="Arial"/>
              </a:rPr>
              <a:t>control </a:t>
            </a: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management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 </a:t>
            </a:r>
            <a:r>
              <a:rPr dirty="0" sz="1800" spc="-95">
                <a:solidFill>
                  <a:srgbClr val="8496AF"/>
                </a:solidFill>
                <a:latin typeface="Arial"/>
                <a:cs typeface="Arial"/>
              </a:rPr>
              <a:t>photo</a:t>
            </a:r>
            <a:r>
              <a:rPr dirty="0" sz="1800" spc="-11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badging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4351" y="1021080"/>
            <a:ext cx="1436370" cy="0"/>
          </a:xfrm>
          <a:custGeom>
            <a:avLst/>
            <a:gdLst/>
            <a:ahLst/>
            <a:cxnLst/>
            <a:rect l="l" t="t" r="r" b="b"/>
            <a:pathLst>
              <a:path w="1436370" h="0">
                <a:moveTo>
                  <a:pt x="0" y="0"/>
                </a:moveTo>
                <a:lnTo>
                  <a:pt x="1436115" y="0"/>
                </a:lnTo>
              </a:path>
            </a:pathLst>
          </a:custGeom>
          <a:ln w="190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0" y="3047"/>
            <a:ext cx="12176760" cy="6855459"/>
            <a:chOff x="0" y="3047"/>
            <a:chExt cx="12176760" cy="6855459"/>
          </a:xfrm>
        </p:grpSpPr>
        <p:sp>
          <p:nvSpPr>
            <p:cNvPr id="13" name="object 13"/>
            <p:cNvSpPr/>
            <p:nvPr/>
          </p:nvSpPr>
          <p:spPr>
            <a:xfrm>
              <a:off x="6150355" y="6095"/>
              <a:ext cx="6026404" cy="6851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632703" y="301752"/>
              <a:ext cx="1261872" cy="3261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17920" y="746760"/>
              <a:ext cx="1524000" cy="600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255264" y="320039"/>
              <a:ext cx="859536" cy="28651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905256"/>
              <a:ext cx="2893060" cy="0"/>
            </a:xfrm>
            <a:custGeom>
              <a:avLst/>
              <a:gdLst/>
              <a:ahLst/>
              <a:cxnLst/>
              <a:rect l="l" t="t" r="r" b="b"/>
              <a:pathLst>
                <a:path w="2893060" h="0">
                  <a:moveTo>
                    <a:pt x="0" y="0"/>
                  </a:moveTo>
                  <a:lnTo>
                    <a:pt x="2892552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407920" y="597407"/>
              <a:ext cx="1969008" cy="3291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53840" y="746886"/>
              <a:ext cx="2189226" cy="2985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95" y="792479"/>
              <a:ext cx="2205990" cy="0"/>
            </a:xfrm>
            <a:custGeom>
              <a:avLst/>
              <a:gdLst/>
              <a:ahLst/>
              <a:cxnLst/>
              <a:rect l="l" t="t" r="r" b="b"/>
              <a:pathLst>
                <a:path w="2205990" h="0">
                  <a:moveTo>
                    <a:pt x="0" y="0"/>
                  </a:moveTo>
                  <a:lnTo>
                    <a:pt x="2205482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1335" y="3047"/>
              <a:ext cx="1850136" cy="77419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31208" y="0"/>
            <a:ext cx="7846059" cy="6858000"/>
            <a:chOff x="4331208" y="0"/>
            <a:chExt cx="7846059" cy="6858000"/>
          </a:xfrm>
        </p:grpSpPr>
        <p:sp>
          <p:nvSpPr>
            <p:cNvPr id="3" name="object 3"/>
            <p:cNvSpPr/>
            <p:nvPr/>
          </p:nvSpPr>
          <p:spPr>
            <a:xfrm>
              <a:off x="5742432" y="1946696"/>
              <a:ext cx="4511040" cy="3253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331208" y="0"/>
              <a:ext cx="7846059" cy="6858000"/>
            </a:xfrm>
            <a:custGeom>
              <a:avLst/>
              <a:gdLst/>
              <a:ahLst/>
              <a:cxnLst/>
              <a:rect l="l" t="t" r="r" b="b"/>
              <a:pathLst>
                <a:path w="7846059" h="6858000">
                  <a:moveTo>
                    <a:pt x="7845552" y="0"/>
                  </a:moveTo>
                  <a:lnTo>
                    <a:pt x="3232531" y="0"/>
                  </a:lnTo>
                  <a:lnTo>
                    <a:pt x="0" y="6857999"/>
                  </a:lnTo>
                  <a:lnTo>
                    <a:pt x="4613020" y="6857999"/>
                  </a:lnTo>
                  <a:lnTo>
                    <a:pt x="7845552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147" y="798702"/>
            <a:ext cx="5652135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heavy" spc="-140">
                <a:uFill>
                  <a:solidFill>
                    <a:srgbClr val="585858"/>
                  </a:solidFill>
                </a:uFill>
              </a:rPr>
              <a:t>Intrusion </a:t>
            </a:r>
            <a:r>
              <a:rPr dirty="0" u="heavy" spc="-160">
                <a:uFill>
                  <a:solidFill>
                    <a:srgbClr val="585858"/>
                  </a:solidFill>
                </a:uFill>
              </a:rPr>
              <a:t>Detection, </a:t>
            </a:r>
            <a:r>
              <a:rPr dirty="0" u="heavy" spc="-185">
                <a:uFill>
                  <a:solidFill>
                    <a:srgbClr val="585858"/>
                  </a:solidFill>
                </a:uFill>
              </a:rPr>
              <a:t>Alarm</a:t>
            </a:r>
            <a:r>
              <a:rPr dirty="0" u="heavy" spc="-690">
                <a:uFill>
                  <a:solidFill>
                    <a:srgbClr val="585858"/>
                  </a:solidFill>
                </a:uFill>
              </a:rPr>
              <a:t> </a:t>
            </a:r>
            <a:r>
              <a:rPr dirty="0" u="heavy" spc="-285">
                <a:uFill>
                  <a:solidFill>
                    <a:srgbClr val="585858"/>
                  </a:solidFill>
                </a:uFill>
              </a:rPr>
              <a:t>systems </a:t>
            </a:r>
            <a:r>
              <a:rPr dirty="0" u="heavy" spc="-55">
                <a:uFill>
                  <a:solidFill>
                    <a:srgbClr val="585858"/>
                  </a:solidFill>
                </a:uFill>
              </a:rPr>
              <a:t>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347" y="1294980"/>
            <a:ext cx="1876425" cy="188912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Active</a:t>
            </a:r>
            <a:r>
              <a:rPr dirty="0" sz="1800" spc="-21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components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Networking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215">
                <a:solidFill>
                  <a:srgbClr val="8496AF"/>
                </a:solidFill>
                <a:latin typeface="Arial"/>
                <a:cs typeface="Arial"/>
              </a:rPr>
              <a:t>Sensors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Water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leakage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Humidity</a:t>
            </a: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235">
                <a:solidFill>
                  <a:srgbClr val="8496AF"/>
                </a:solidFill>
                <a:latin typeface="Arial"/>
                <a:cs typeface="Arial"/>
              </a:rPr>
              <a:t>,Temp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Controllers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33359" y="0"/>
            <a:ext cx="3206750" cy="914400"/>
            <a:chOff x="7833359" y="0"/>
            <a:chExt cx="3206750" cy="914400"/>
          </a:xfrm>
        </p:grpSpPr>
        <p:sp>
          <p:nvSpPr>
            <p:cNvPr id="8" name="object 8"/>
            <p:cNvSpPr/>
            <p:nvPr/>
          </p:nvSpPr>
          <p:spPr>
            <a:xfrm>
              <a:off x="7833359" y="0"/>
              <a:ext cx="1834896" cy="914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628631" y="0"/>
              <a:ext cx="1411224" cy="4937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0" y="64007"/>
            <a:ext cx="1807463" cy="7741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0" y="1618488"/>
            <a:ext cx="3355975" cy="2673350"/>
          </a:xfrm>
          <a:custGeom>
            <a:avLst/>
            <a:gdLst/>
            <a:ahLst/>
            <a:cxnLst/>
            <a:rect l="l" t="t" r="r" b="b"/>
            <a:pathLst>
              <a:path w="3355975" h="2673350">
                <a:moveTo>
                  <a:pt x="3355848" y="0"/>
                </a:moveTo>
                <a:lnTo>
                  <a:pt x="1109090" y="0"/>
                </a:lnTo>
                <a:lnTo>
                  <a:pt x="0" y="2673096"/>
                </a:lnTo>
                <a:lnTo>
                  <a:pt x="2246756" y="2673096"/>
                </a:lnTo>
                <a:lnTo>
                  <a:pt x="3355848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323831" y="5068822"/>
            <a:ext cx="2660190" cy="17007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68730" y="1111123"/>
            <a:ext cx="3855085" cy="837565"/>
          </a:xfrm>
          <a:prstGeom prst="rect"/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90"/>
              </a:spcBef>
            </a:pPr>
            <a:r>
              <a:rPr dirty="0" sz="2800" spc="-475">
                <a:solidFill>
                  <a:srgbClr val="767070"/>
                </a:solidFill>
              </a:rPr>
              <a:t>X-RAY </a:t>
            </a:r>
            <a:r>
              <a:rPr dirty="0" sz="2800" spc="-405">
                <a:solidFill>
                  <a:srgbClr val="767070"/>
                </a:solidFill>
              </a:rPr>
              <a:t>INSPECTION </a:t>
            </a:r>
            <a:r>
              <a:rPr dirty="0" sz="2800" spc="10">
                <a:solidFill>
                  <a:srgbClr val="8496AF"/>
                </a:solidFill>
              </a:rPr>
              <a:t>&amp; </a:t>
            </a:r>
            <a:r>
              <a:rPr dirty="0" sz="2800" spc="-400">
                <a:solidFill>
                  <a:srgbClr val="8496AF"/>
                </a:solidFill>
              </a:rPr>
              <a:t>METAL  </a:t>
            </a:r>
            <a:r>
              <a:rPr dirty="0" sz="2800" spc="-420">
                <a:solidFill>
                  <a:srgbClr val="8496AF"/>
                </a:solidFill>
              </a:rPr>
              <a:t>DETECTION</a:t>
            </a:r>
            <a:r>
              <a:rPr dirty="0" sz="2800" spc="-275">
                <a:solidFill>
                  <a:srgbClr val="8496AF"/>
                </a:solidFill>
              </a:rPr>
              <a:t> </a:t>
            </a:r>
            <a:r>
              <a:rPr dirty="0" sz="2800" spc="-500">
                <a:solidFill>
                  <a:srgbClr val="8496AF"/>
                </a:solidFill>
              </a:rPr>
              <a:t>SYSTEM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1037336" y="2902711"/>
            <a:ext cx="4209415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X-ray </a:t>
            </a: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Inspection/Baggage </a:t>
            </a:r>
            <a:r>
              <a:rPr dirty="0" sz="1800" spc="-200">
                <a:solidFill>
                  <a:srgbClr val="8496AF"/>
                </a:solidFill>
                <a:latin typeface="Arial"/>
                <a:cs typeface="Arial"/>
              </a:rPr>
              <a:t>Scanning</a:t>
            </a:r>
            <a:r>
              <a:rPr dirty="0" sz="1800" spc="-7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210">
                <a:solidFill>
                  <a:srgbClr val="8496A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725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800" spc="-170">
                <a:solidFill>
                  <a:srgbClr val="8496AF"/>
                </a:solidFill>
                <a:latin typeface="Arial"/>
                <a:cs typeface="Arial"/>
              </a:rPr>
              <a:t>Walk </a:t>
            </a: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Through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 </a:t>
            </a:r>
            <a:r>
              <a:rPr dirty="0" sz="1800" spc="-180">
                <a:solidFill>
                  <a:srgbClr val="8496AF"/>
                </a:solidFill>
                <a:latin typeface="Arial"/>
                <a:cs typeface="Arial"/>
              </a:rPr>
              <a:t>Hand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Held </a:t>
            </a:r>
            <a:r>
              <a:rPr dirty="0" sz="1800" spc="-100">
                <a:solidFill>
                  <a:srgbClr val="8496AF"/>
                </a:solidFill>
                <a:latin typeface="Arial"/>
                <a:cs typeface="Arial"/>
              </a:rPr>
              <a:t>Metal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45">
                <a:solidFill>
                  <a:srgbClr val="8496AF"/>
                </a:solidFill>
                <a:latin typeface="Arial"/>
                <a:cs typeface="Arial"/>
              </a:rPr>
              <a:t>Detectors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730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800" spc="-135">
                <a:solidFill>
                  <a:srgbClr val="8496AF"/>
                </a:solidFill>
                <a:latin typeface="Arial"/>
                <a:cs typeface="Arial"/>
              </a:rPr>
              <a:t>Under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Vehicle </a:t>
            </a:r>
            <a:r>
              <a:rPr dirty="0" sz="1800" spc="-200">
                <a:solidFill>
                  <a:srgbClr val="8496AF"/>
                </a:solidFill>
                <a:latin typeface="Arial"/>
                <a:cs typeface="Arial"/>
              </a:rPr>
              <a:t>Scanning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210">
                <a:solidFill>
                  <a:srgbClr val="8496A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12393" y="3047"/>
            <a:ext cx="7643495" cy="6855459"/>
            <a:chOff x="4512393" y="3047"/>
            <a:chExt cx="7643495" cy="6855459"/>
          </a:xfrm>
        </p:grpSpPr>
        <p:sp>
          <p:nvSpPr>
            <p:cNvPr id="7" name="object 7"/>
            <p:cNvSpPr/>
            <p:nvPr/>
          </p:nvSpPr>
          <p:spPr>
            <a:xfrm>
              <a:off x="8592667" y="5515266"/>
              <a:ext cx="484338" cy="10815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790688" y="277571"/>
              <a:ext cx="1459992" cy="3653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12393" y="3047"/>
              <a:ext cx="6457950" cy="6855459"/>
            </a:xfrm>
            <a:custGeom>
              <a:avLst/>
              <a:gdLst/>
              <a:ahLst/>
              <a:cxnLst/>
              <a:rect l="l" t="t" r="r" b="b"/>
              <a:pathLst>
                <a:path w="6457950" h="6855459">
                  <a:moveTo>
                    <a:pt x="6457358" y="0"/>
                  </a:moveTo>
                  <a:lnTo>
                    <a:pt x="3042963" y="0"/>
                  </a:lnTo>
                  <a:lnTo>
                    <a:pt x="0" y="6854949"/>
                  </a:lnTo>
                  <a:lnTo>
                    <a:pt x="3414395" y="6854949"/>
                  </a:lnTo>
                  <a:lnTo>
                    <a:pt x="6457358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49111" y="5038344"/>
              <a:ext cx="2478023" cy="16489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598919" y="3008375"/>
              <a:ext cx="2651760" cy="16550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15783" y="1002792"/>
              <a:ext cx="2648712" cy="16581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393935" y="158495"/>
              <a:ext cx="1878329" cy="78714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448800" y="161543"/>
              <a:ext cx="1770888" cy="67970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589007" y="2621280"/>
              <a:ext cx="2566416" cy="9540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0"/>
            <a:ext cx="6029325" cy="6858000"/>
            <a:chOff x="292608" y="0"/>
            <a:chExt cx="6029325" cy="6858000"/>
          </a:xfrm>
        </p:grpSpPr>
        <p:sp>
          <p:nvSpPr>
            <p:cNvPr id="3" name="object 3"/>
            <p:cNvSpPr/>
            <p:nvPr/>
          </p:nvSpPr>
          <p:spPr>
            <a:xfrm>
              <a:off x="2386584" y="2118360"/>
              <a:ext cx="3355975" cy="2673350"/>
            </a:xfrm>
            <a:custGeom>
              <a:avLst/>
              <a:gdLst/>
              <a:ahLst/>
              <a:cxnLst/>
              <a:rect l="l" t="t" r="r" b="b"/>
              <a:pathLst>
                <a:path w="3355975" h="2673350">
                  <a:moveTo>
                    <a:pt x="3355848" y="0"/>
                  </a:moveTo>
                  <a:lnTo>
                    <a:pt x="1109091" y="0"/>
                  </a:lnTo>
                  <a:lnTo>
                    <a:pt x="0" y="2673096"/>
                  </a:lnTo>
                  <a:lnTo>
                    <a:pt x="2246757" y="2673096"/>
                  </a:lnTo>
                  <a:lnTo>
                    <a:pt x="3355848" y="0"/>
                  </a:lnTo>
                  <a:close/>
                </a:path>
              </a:pathLst>
            </a:custGeom>
            <a:solidFill>
              <a:srgbClr val="7E7E7E">
                <a:alpha val="5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2608" y="0"/>
              <a:ext cx="6029325" cy="6858000"/>
            </a:xfrm>
            <a:custGeom>
              <a:avLst/>
              <a:gdLst/>
              <a:ahLst/>
              <a:cxnLst/>
              <a:rect l="l" t="t" r="r" b="b"/>
              <a:pathLst>
                <a:path w="6029325" h="6858000">
                  <a:moveTo>
                    <a:pt x="6028944" y="0"/>
                  </a:moveTo>
                  <a:lnTo>
                    <a:pt x="2841879" y="0"/>
                  </a:lnTo>
                  <a:lnTo>
                    <a:pt x="0" y="6857999"/>
                  </a:lnTo>
                  <a:lnTo>
                    <a:pt x="3187192" y="6857999"/>
                  </a:lnTo>
                  <a:lnTo>
                    <a:pt x="6028944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04279" y="1063244"/>
            <a:ext cx="4017645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heavy" spc="-440">
                <a:uFill>
                  <a:solidFill>
                    <a:srgbClr val="585858"/>
                  </a:solidFill>
                </a:uFill>
              </a:rPr>
              <a:t>PU</a:t>
            </a:r>
            <a:r>
              <a:rPr dirty="0" spc="-440"/>
              <a:t>BLIC </a:t>
            </a:r>
            <a:r>
              <a:rPr dirty="0" spc="-570">
                <a:solidFill>
                  <a:srgbClr val="8496AF"/>
                </a:solidFill>
              </a:rPr>
              <a:t>ADDRESS</a:t>
            </a:r>
            <a:r>
              <a:rPr dirty="0" spc="-285">
                <a:solidFill>
                  <a:srgbClr val="8496AF"/>
                </a:solidFill>
              </a:rPr>
              <a:t> </a:t>
            </a:r>
            <a:r>
              <a:rPr dirty="0" spc="-555">
                <a:solidFill>
                  <a:srgbClr val="8496AF"/>
                </a:solidFill>
              </a:rPr>
              <a:t>SYSTEM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04864" y="2182748"/>
            <a:ext cx="4406265" cy="178181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15"/>
              </a:spcBef>
            </a:pP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High-quality 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public </a:t>
            </a:r>
            <a:r>
              <a:rPr dirty="0" sz="1800" spc="-180">
                <a:solidFill>
                  <a:srgbClr val="8496AF"/>
                </a:solidFill>
                <a:latin typeface="Arial"/>
                <a:cs typeface="Arial"/>
              </a:rPr>
              <a:t>address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 voice evacuation 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solutions suitable </a:t>
            </a:r>
            <a:r>
              <a:rPr dirty="0" sz="1800" spc="-75">
                <a:solidFill>
                  <a:srgbClr val="8496AF"/>
                </a:solidFill>
                <a:latin typeface="Arial"/>
                <a:cs typeface="Arial"/>
              </a:rPr>
              <a:t>for </a:t>
            </a: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Small </a:t>
            </a:r>
            <a:r>
              <a:rPr dirty="0" sz="1800" spc="-155">
                <a:solidFill>
                  <a:srgbClr val="8496AF"/>
                </a:solidFill>
                <a:latin typeface="Arial"/>
                <a:cs typeface="Arial"/>
              </a:rPr>
              <a:t>Retail </a:t>
            </a:r>
            <a:r>
              <a:rPr dirty="0" sz="1800" spc="-30">
                <a:solidFill>
                  <a:srgbClr val="8496AF"/>
                </a:solidFill>
                <a:latin typeface="Arial"/>
                <a:cs typeface="Arial"/>
              </a:rPr>
              <a:t>to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large </a:t>
            </a:r>
            <a:r>
              <a:rPr dirty="0" sz="1800" spc="-135">
                <a:solidFill>
                  <a:srgbClr val="8496AF"/>
                </a:solidFill>
                <a:latin typeface="Arial"/>
                <a:cs typeface="Arial"/>
              </a:rPr>
              <a:t>buildings.  </a:t>
            </a: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We </a:t>
            </a:r>
            <a:r>
              <a:rPr dirty="0" sz="1800" spc="-180">
                <a:solidFill>
                  <a:srgbClr val="8496AF"/>
                </a:solidFill>
                <a:latin typeface="Arial"/>
                <a:cs typeface="Arial"/>
              </a:rPr>
              <a:t>have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solutions </a:t>
            </a:r>
            <a:r>
              <a:rPr dirty="0" sz="1800" spc="-155">
                <a:solidFill>
                  <a:srgbClr val="8496AF"/>
                </a:solidFill>
                <a:latin typeface="Arial"/>
                <a:cs typeface="Arial"/>
              </a:rPr>
              <a:t>ranging </a:t>
            </a:r>
            <a:r>
              <a:rPr dirty="0" sz="1800" spc="-85">
                <a:solidFill>
                  <a:srgbClr val="8496AF"/>
                </a:solidFill>
                <a:latin typeface="Arial"/>
                <a:cs typeface="Arial"/>
              </a:rPr>
              <a:t>from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simple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analogue  </a:t>
            </a:r>
            <a:r>
              <a:rPr dirty="0" sz="1800" spc="-225">
                <a:solidFill>
                  <a:srgbClr val="8496AF"/>
                </a:solidFill>
                <a:latin typeface="Arial"/>
                <a:cs typeface="Arial"/>
              </a:rPr>
              <a:t>PA/BGM </a:t>
            </a:r>
            <a:r>
              <a:rPr dirty="0" sz="1800" spc="-180">
                <a:solidFill>
                  <a:srgbClr val="8496AF"/>
                </a:solidFill>
                <a:latin typeface="Arial"/>
                <a:cs typeface="Arial"/>
              </a:rPr>
              <a:t>system </a:t>
            </a:r>
            <a:r>
              <a:rPr dirty="0" sz="1800" spc="-35">
                <a:solidFill>
                  <a:srgbClr val="8496AF"/>
                </a:solidFill>
                <a:latin typeface="Arial"/>
                <a:cs typeface="Arial"/>
              </a:rPr>
              <a:t>to </a:t>
            </a:r>
            <a:r>
              <a:rPr dirty="0" sz="1800" spc="-90">
                <a:solidFill>
                  <a:srgbClr val="8496AF"/>
                </a:solidFill>
                <a:latin typeface="Arial"/>
                <a:cs typeface="Arial"/>
              </a:rPr>
              <a:t>fully </a:t>
            </a:r>
            <a:r>
              <a:rPr dirty="0" sz="1800" spc="-110">
                <a:solidFill>
                  <a:srgbClr val="8496AF"/>
                </a:solidFill>
                <a:latin typeface="Arial"/>
                <a:cs typeface="Arial"/>
              </a:rPr>
              <a:t>digital,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networked, 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public  </a:t>
            </a:r>
            <a:r>
              <a:rPr dirty="0" sz="1800" spc="-180">
                <a:solidFill>
                  <a:srgbClr val="8496AF"/>
                </a:solidFill>
                <a:latin typeface="Arial"/>
                <a:cs typeface="Arial"/>
              </a:rPr>
              <a:t>address system </a:t>
            </a: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using </a:t>
            </a:r>
            <a:r>
              <a:rPr dirty="0" sz="1800" spc="-170">
                <a:solidFill>
                  <a:srgbClr val="8496AF"/>
                </a:solidFill>
                <a:latin typeface="Arial"/>
                <a:cs typeface="Arial"/>
              </a:rPr>
              <a:t>CobraNet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technology. </a:t>
            </a: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We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also 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implement </a:t>
            </a:r>
            <a:r>
              <a:rPr dirty="0" sz="1800" spc="-155">
                <a:solidFill>
                  <a:srgbClr val="8496AF"/>
                </a:solidFill>
                <a:latin typeface="Arial"/>
                <a:cs typeface="Arial"/>
              </a:rPr>
              <a:t>sound 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reinforcement </a:t>
            </a:r>
            <a:r>
              <a:rPr dirty="0" sz="1800" spc="-195">
                <a:solidFill>
                  <a:srgbClr val="8496AF"/>
                </a:solidFill>
                <a:latin typeface="Arial"/>
                <a:cs typeface="Arial"/>
              </a:rPr>
              <a:t>systems </a:t>
            </a:r>
            <a:r>
              <a:rPr dirty="0" sz="1800" spc="-70">
                <a:solidFill>
                  <a:srgbClr val="8496AF"/>
                </a:solidFill>
                <a:latin typeface="Arial"/>
                <a:cs typeface="Arial"/>
              </a:rPr>
              <a:t>for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live  </a:t>
            </a: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music </a:t>
            </a:r>
            <a:r>
              <a:rPr dirty="0" sz="1800" spc="-60">
                <a:solidFill>
                  <a:srgbClr val="8496AF"/>
                </a:solidFill>
                <a:latin typeface="Arial"/>
                <a:cs typeface="Arial"/>
              </a:rPr>
              <a:t>or </a:t>
            </a:r>
            <a:r>
              <a:rPr dirty="0" sz="1800" spc="-125">
                <a:solidFill>
                  <a:srgbClr val="8496AF"/>
                </a:solidFill>
                <a:latin typeface="Arial"/>
                <a:cs typeface="Arial"/>
              </a:rPr>
              <a:t>concert </a:t>
            </a:r>
            <a:r>
              <a:rPr dirty="0" sz="1800" spc="-70">
                <a:solidFill>
                  <a:srgbClr val="8496AF"/>
                </a:solidFill>
                <a:latin typeface="Arial"/>
                <a:cs typeface="Arial"/>
              </a:rPr>
              <a:t>in</a:t>
            </a:r>
            <a:r>
              <a:rPr dirty="0" sz="1800" spc="-36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auditoriums.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1871960" cy="6858000"/>
            <a:chOff x="0" y="0"/>
            <a:chExt cx="11871960" cy="685800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6031991" cy="68567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765535" y="3742944"/>
              <a:ext cx="1106424" cy="1106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073895" y="4093464"/>
              <a:ext cx="2243328" cy="2145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506968" y="396240"/>
              <a:ext cx="1136903" cy="298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014909" y="430841"/>
              <a:ext cx="1228047" cy="2802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736080" y="451484"/>
              <a:ext cx="1341120" cy="2556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9735" y="4636008"/>
              <a:ext cx="2322575" cy="16032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52415" y="0"/>
              <a:ext cx="6459220" cy="6858000"/>
            </a:xfrm>
            <a:custGeom>
              <a:avLst/>
              <a:gdLst/>
              <a:ahLst/>
              <a:cxnLst/>
              <a:rect l="l" t="t" r="r" b="b"/>
              <a:pathLst>
                <a:path w="6459220" h="6858000">
                  <a:moveTo>
                    <a:pt x="6458712" y="0"/>
                  </a:moveTo>
                  <a:lnTo>
                    <a:pt x="3044316" y="0"/>
                  </a:lnTo>
                  <a:lnTo>
                    <a:pt x="0" y="6857999"/>
                  </a:lnTo>
                  <a:lnTo>
                    <a:pt x="3414394" y="6857999"/>
                  </a:lnTo>
                  <a:lnTo>
                    <a:pt x="6458712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64007"/>
              <a:ext cx="1847087" cy="7741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13959" y="0"/>
            <a:ext cx="6336030" cy="6858000"/>
            <a:chOff x="5013959" y="0"/>
            <a:chExt cx="6336030" cy="6858000"/>
          </a:xfrm>
        </p:grpSpPr>
        <p:sp>
          <p:nvSpPr>
            <p:cNvPr id="3" name="object 3"/>
            <p:cNvSpPr/>
            <p:nvPr/>
          </p:nvSpPr>
          <p:spPr>
            <a:xfrm>
              <a:off x="5489447" y="2243327"/>
              <a:ext cx="3352800" cy="2673350"/>
            </a:xfrm>
            <a:custGeom>
              <a:avLst/>
              <a:gdLst/>
              <a:ahLst/>
              <a:cxnLst/>
              <a:rect l="l" t="t" r="r" b="b"/>
              <a:pathLst>
                <a:path w="3352800" h="2673350">
                  <a:moveTo>
                    <a:pt x="3352800" y="0"/>
                  </a:moveTo>
                  <a:lnTo>
                    <a:pt x="1109091" y="0"/>
                  </a:lnTo>
                  <a:lnTo>
                    <a:pt x="0" y="2673096"/>
                  </a:lnTo>
                  <a:lnTo>
                    <a:pt x="2243708" y="2673096"/>
                  </a:lnTo>
                  <a:lnTo>
                    <a:pt x="3352800" y="0"/>
                  </a:lnTo>
                  <a:close/>
                </a:path>
              </a:pathLst>
            </a:custGeom>
            <a:solidFill>
              <a:srgbClr val="7E7E7E">
                <a:alpha val="5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013959" y="0"/>
              <a:ext cx="6029325" cy="6858000"/>
            </a:xfrm>
            <a:custGeom>
              <a:avLst/>
              <a:gdLst/>
              <a:ahLst/>
              <a:cxnLst/>
              <a:rect l="l" t="t" r="r" b="b"/>
              <a:pathLst>
                <a:path w="6029325" h="6858000">
                  <a:moveTo>
                    <a:pt x="6028944" y="0"/>
                  </a:moveTo>
                  <a:lnTo>
                    <a:pt x="2841879" y="0"/>
                  </a:lnTo>
                  <a:lnTo>
                    <a:pt x="0" y="6857999"/>
                  </a:lnTo>
                  <a:lnTo>
                    <a:pt x="3187191" y="6857999"/>
                  </a:lnTo>
                  <a:lnTo>
                    <a:pt x="6028944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82132" y="0"/>
              <a:ext cx="5967348" cy="68549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4941" y="1658823"/>
            <a:ext cx="363029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pc="-535">
                <a:uFill>
                  <a:solidFill>
                    <a:srgbClr val="585858"/>
                  </a:solidFill>
                </a:uFill>
              </a:rPr>
              <a:t>ST</a:t>
            </a:r>
            <a:r>
              <a:rPr dirty="0" spc="-535"/>
              <a:t>RUCTURED</a:t>
            </a:r>
            <a:r>
              <a:rPr dirty="0" spc="-380"/>
              <a:t> </a:t>
            </a:r>
            <a:r>
              <a:rPr dirty="0" spc="-430">
                <a:solidFill>
                  <a:srgbClr val="8496AF"/>
                </a:solidFill>
              </a:rPr>
              <a:t>CABLING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3008" y="2647569"/>
            <a:ext cx="5285105" cy="153479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15"/>
              </a:spcBef>
            </a:pP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We </a:t>
            </a:r>
            <a:r>
              <a:rPr dirty="0" sz="1800" spc="-95">
                <a:solidFill>
                  <a:srgbClr val="8496AF"/>
                </a:solidFill>
                <a:latin typeface="Arial"/>
                <a:cs typeface="Arial"/>
              </a:rPr>
              <a:t>offer </a:t>
            </a:r>
            <a:r>
              <a:rPr dirty="0" sz="1800" spc="-170">
                <a:solidFill>
                  <a:srgbClr val="8496AF"/>
                </a:solidFill>
                <a:latin typeface="Arial"/>
                <a:cs typeface="Arial"/>
              </a:rPr>
              <a:t>excellence </a:t>
            </a:r>
            <a:r>
              <a:rPr dirty="0" sz="1800" spc="-70">
                <a:solidFill>
                  <a:srgbClr val="8496AF"/>
                </a:solidFill>
                <a:latin typeface="Arial"/>
                <a:cs typeface="Arial"/>
              </a:rPr>
              <a:t>in </a:t>
            </a:r>
            <a:r>
              <a:rPr dirty="0" sz="1800" spc="-135">
                <a:solidFill>
                  <a:srgbClr val="8496AF"/>
                </a:solidFill>
                <a:latin typeface="Arial"/>
                <a:cs typeface="Arial"/>
              </a:rPr>
              <a:t>planning, </a:t>
            </a: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design, 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installation,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  maintenance </a:t>
            </a:r>
            <a:r>
              <a:rPr dirty="0" sz="1800" spc="-50">
                <a:solidFill>
                  <a:srgbClr val="8496AF"/>
                </a:solidFill>
                <a:latin typeface="Arial"/>
                <a:cs typeface="Arial"/>
              </a:rPr>
              <a:t>of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structured </a:t>
            </a:r>
            <a:r>
              <a:rPr dirty="0" sz="1800" spc="-110">
                <a:solidFill>
                  <a:srgbClr val="8496AF"/>
                </a:solidFill>
                <a:latin typeface="Arial"/>
                <a:cs typeface="Arial"/>
              </a:rPr>
              <a:t>network </a:t>
            </a: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cable </a:t>
            </a:r>
            <a:r>
              <a:rPr dirty="0" sz="1800" spc="-110">
                <a:solidFill>
                  <a:srgbClr val="8496AF"/>
                </a:solidFill>
                <a:latin typeface="Arial"/>
                <a:cs typeface="Arial"/>
              </a:rPr>
              <a:t>infrastructure </a:t>
            </a:r>
            <a:r>
              <a:rPr dirty="0" sz="1800" spc="-75">
                <a:solidFill>
                  <a:srgbClr val="8496AF"/>
                </a:solidFill>
                <a:latin typeface="Arial"/>
                <a:cs typeface="Arial"/>
              </a:rPr>
              <a:t>that</a:t>
            </a:r>
            <a:r>
              <a:rPr dirty="0" sz="1800" spc="-26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is  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flexible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 </a:t>
            </a:r>
            <a:r>
              <a:rPr dirty="0" sz="1800" spc="-175">
                <a:solidFill>
                  <a:srgbClr val="8496AF"/>
                </a:solidFill>
                <a:latin typeface="Arial"/>
                <a:cs typeface="Arial"/>
              </a:rPr>
              <a:t>scalable </a:t>
            </a:r>
            <a:r>
              <a:rPr dirty="0" sz="1800" spc="-30">
                <a:solidFill>
                  <a:srgbClr val="8496AF"/>
                </a:solidFill>
                <a:latin typeface="Arial"/>
                <a:cs typeface="Arial"/>
              </a:rPr>
              <a:t>to 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your </a:t>
            </a:r>
            <a:r>
              <a:rPr dirty="0" sz="1800" spc="-180">
                <a:solidFill>
                  <a:srgbClr val="8496AF"/>
                </a:solidFill>
                <a:latin typeface="Arial"/>
                <a:cs typeface="Arial"/>
              </a:rPr>
              <a:t>business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needs.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Whether 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your  requirement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is </a:t>
            </a:r>
            <a:r>
              <a:rPr dirty="0" sz="1800" spc="-195">
                <a:solidFill>
                  <a:srgbClr val="8496AF"/>
                </a:solidFill>
                <a:latin typeface="Arial"/>
                <a:cs typeface="Arial"/>
              </a:rPr>
              <a:t>Cat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6, </a:t>
            </a:r>
            <a:r>
              <a:rPr dirty="0" sz="1800" spc="-195">
                <a:solidFill>
                  <a:srgbClr val="8496AF"/>
                </a:solidFill>
                <a:latin typeface="Arial"/>
                <a:cs typeface="Arial"/>
              </a:rPr>
              <a:t>Cat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6A, </a:t>
            </a:r>
            <a:r>
              <a:rPr dirty="0" sz="1800" spc="-60">
                <a:solidFill>
                  <a:srgbClr val="8496AF"/>
                </a:solidFill>
                <a:latin typeface="Arial"/>
                <a:cs typeface="Arial"/>
              </a:rPr>
              <a:t>or </a:t>
            </a:r>
            <a:r>
              <a:rPr dirty="0" sz="1800" spc="-195">
                <a:solidFill>
                  <a:srgbClr val="8496AF"/>
                </a:solidFill>
                <a:latin typeface="Arial"/>
                <a:cs typeface="Arial"/>
              </a:rPr>
              <a:t>Cat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7, </a:t>
            </a:r>
            <a:r>
              <a:rPr dirty="0" sz="1800" spc="-135">
                <a:solidFill>
                  <a:srgbClr val="8496AF"/>
                </a:solidFill>
                <a:latin typeface="Arial"/>
                <a:cs typeface="Arial"/>
              </a:rPr>
              <a:t>we </a:t>
            </a:r>
            <a:r>
              <a:rPr dirty="0" sz="1800" spc="-125">
                <a:solidFill>
                  <a:srgbClr val="8496AF"/>
                </a:solidFill>
                <a:latin typeface="Arial"/>
                <a:cs typeface="Arial"/>
              </a:rPr>
              <a:t>provide end-to-end  </a:t>
            </a: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passive </a:t>
            </a:r>
            <a:r>
              <a:rPr dirty="0" sz="1800" spc="-110">
                <a:solidFill>
                  <a:srgbClr val="8496AF"/>
                </a:solidFill>
                <a:latin typeface="Arial"/>
                <a:cs typeface="Arial"/>
              </a:rPr>
              <a:t>network infrastructure </a:t>
            </a:r>
            <a:r>
              <a:rPr dirty="0" sz="1800" spc="-70">
                <a:solidFill>
                  <a:srgbClr val="8496AF"/>
                </a:solidFill>
                <a:latin typeface="Arial"/>
                <a:cs typeface="Arial"/>
              </a:rPr>
              <a:t>for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copper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 </a:t>
            </a:r>
            <a:r>
              <a:rPr dirty="0" sz="1800" spc="-90">
                <a:solidFill>
                  <a:srgbClr val="8496AF"/>
                </a:solidFill>
                <a:latin typeface="Arial"/>
                <a:cs typeface="Arial"/>
              </a:rPr>
              <a:t>ﬁber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solutions, 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keeping </a:t>
            </a:r>
            <a:r>
              <a:rPr dirty="0" sz="1800" spc="-75">
                <a:solidFill>
                  <a:srgbClr val="8496AF"/>
                </a:solidFill>
                <a:latin typeface="Arial"/>
                <a:cs typeface="Arial"/>
              </a:rPr>
              <a:t>the </a:t>
            </a:r>
            <a:r>
              <a:rPr dirty="0" sz="1800" spc="-195">
                <a:solidFill>
                  <a:srgbClr val="8496AF"/>
                </a:solidFill>
                <a:latin typeface="Arial"/>
                <a:cs typeface="Arial"/>
              </a:rPr>
              <a:t>TIA/EIA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standards </a:t>
            </a:r>
            <a:r>
              <a:rPr dirty="0" sz="1800" spc="-70">
                <a:solidFill>
                  <a:srgbClr val="8496AF"/>
                </a:solidFill>
                <a:latin typeface="Arial"/>
                <a:cs typeface="Arial"/>
              </a:rPr>
              <a:t>in</a:t>
            </a:r>
            <a:r>
              <a:rPr dirty="0" sz="1800" spc="-18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mind.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4736" y="967416"/>
            <a:ext cx="1085088" cy="233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00271" y="966216"/>
            <a:ext cx="1121664" cy="280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676400" y="4593335"/>
            <a:ext cx="3173095" cy="1972310"/>
            <a:chOff x="1676400" y="4593335"/>
            <a:chExt cx="3173095" cy="1972310"/>
          </a:xfrm>
        </p:grpSpPr>
        <p:sp>
          <p:nvSpPr>
            <p:cNvPr id="11" name="object 11"/>
            <p:cNvSpPr/>
            <p:nvPr/>
          </p:nvSpPr>
          <p:spPr>
            <a:xfrm>
              <a:off x="2709672" y="4593335"/>
              <a:ext cx="2139695" cy="1420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76400" y="5230367"/>
              <a:ext cx="1776983" cy="13350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5245608" y="725411"/>
            <a:ext cx="1567434" cy="6286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04416" y="865911"/>
            <a:ext cx="1610846" cy="407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21335"/>
            <a:ext cx="1847087" cy="7741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85350" y="656457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44536A"/>
                </a:solidFill>
                <a:latin typeface="Carlito"/>
                <a:cs typeface="Carlito"/>
              </a:rPr>
              <a:t>16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0" y="6477000"/>
            <a:ext cx="9143365" cy="0"/>
          </a:xfrm>
          <a:custGeom>
            <a:avLst/>
            <a:gdLst/>
            <a:ahLst/>
            <a:cxnLst/>
            <a:rect l="l" t="t" r="r" b="b"/>
            <a:pathLst>
              <a:path w="9143365" h="0">
                <a:moveTo>
                  <a:pt x="0" y="0"/>
                </a:moveTo>
                <a:lnTo>
                  <a:pt x="9143111" y="0"/>
                </a:lnTo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8688" y="1036447"/>
            <a:ext cx="3409950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heavy" spc="-150">
                <a:uFill>
                  <a:solidFill>
                    <a:srgbClr val="585858"/>
                  </a:solidFill>
                </a:uFill>
              </a:rPr>
              <a:t>Audio </a:t>
            </a:r>
            <a:r>
              <a:rPr dirty="0" u="heavy" spc="-170">
                <a:uFill>
                  <a:solidFill>
                    <a:srgbClr val="585858"/>
                  </a:solidFill>
                </a:uFill>
              </a:rPr>
              <a:t>Video</a:t>
            </a:r>
            <a:r>
              <a:rPr dirty="0" u="heavy" spc="-175">
                <a:uFill>
                  <a:solidFill>
                    <a:srgbClr val="585858"/>
                  </a:solidFill>
                </a:uFill>
              </a:rPr>
              <a:t> </a:t>
            </a:r>
            <a:r>
              <a:rPr dirty="0" u="heavy" spc="-285">
                <a:uFill>
                  <a:solidFill>
                    <a:srgbClr val="585858"/>
                  </a:solidFill>
                </a:uFill>
              </a:rPr>
              <a:t>Systems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8688" y="1531511"/>
            <a:ext cx="4056379" cy="295973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370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100">
                <a:solidFill>
                  <a:srgbClr val="8496AF"/>
                </a:solidFill>
                <a:latin typeface="Arial"/>
                <a:cs typeface="Arial"/>
              </a:rPr>
              <a:t>Projectors </a:t>
            </a:r>
            <a:r>
              <a:rPr dirty="0" sz="2000" spc="-114">
                <a:solidFill>
                  <a:srgbClr val="8496AF"/>
                </a:solidFill>
                <a:latin typeface="Arial"/>
                <a:cs typeface="Arial"/>
              </a:rPr>
              <a:t>and</a:t>
            </a:r>
            <a:r>
              <a:rPr dirty="0" sz="2000" spc="-5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140">
                <a:solidFill>
                  <a:srgbClr val="8496AF"/>
                </a:solidFill>
                <a:latin typeface="Arial"/>
                <a:cs typeface="Arial"/>
              </a:rPr>
              <a:t>screens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175">
                <a:solidFill>
                  <a:srgbClr val="8496AF"/>
                </a:solidFill>
                <a:latin typeface="Arial"/>
                <a:cs typeface="Arial"/>
              </a:rPr>
              <a:t>Speakers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150">
                <a:solidFill>
                  <a:srgbClr val="8496AF"/>
                </a:solidFill>
                <a:latin typeface="Arial"/>
                <a:cs typeface="Arial"/>
              </a:rPr>
              <a:t>Source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u="heavy" sz="3200" spc="-20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Telephony:</a:t>
            </a:r>
            <a:endParaRPr sz="32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35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345">
                <a:solidFill>
                  <a:srgbClr val="8496AF"/>
                </a:solidFill>
                <a:latin typeface="Arial"/>
                <a:cs typeface="Arial"/>
              </a:rPr>
              <a:t>PABX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204">
                <a:solidFill>
                  <a:srgbClr val="8496AF"/>
                </a:solidFill>
                <a:latin typeface="Arial"/>
                <a:cs typeface="Arial"/>
              </a:rPr>
              <a:t>IP </a:t>
            </a:r>
            <a:r>
              <a:rPr dirty="0" sz="2000" spc="-155">
                <a:solidFill>
                  <a:srgbClr val="8496AF"/>
                </a:solidFill>
                <a:latin typeface="Arial"/>
                <a:cs typeface="Arial"/>
              </a:rPr>
              <a:t>systems </a:t>
            </a:r>
            <a:r>
              <a:rPr dirty="0" sz="2000" spc="-120">
                <a:solidFill>
                  <a:srgbClr val="8496AF"/>
                </a:solidFill>
                <a:latin typeface="Arial"/>
                <a:cs typeface="Arial"/>
              </a:rPr>
              <a:t>(Switches,</a:t>
            </a:r>
            <a:r>
              <a:rPr dirty="0" sz="2000" spc="9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190">
                <a:solidFill>
                  <a:srgbClr val="8496AF"/>
                </a:solidFill>
                <a:latin typeface="Arial"/>
                <a:cs typeface="Arial"/>
              </a:rPr>
              <a:t>Licenses,…)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170">
                <a:solidFill>
                  <a:srgbClr val="8496AF"/>
                </a:solidFill>
                <a:latin typeface="Arial"/>
                <a:cs typeface="Arial"/>
              </a:rPr>
              <a:t>End</a:t>
            </a:r>
            <a:r>
              <a:rPr dirty="0" sz="2000" spc="-12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8496AF"/>
                </a:solidFill>
                <a:latin typeface="Arial"/>
                <a:cs typeface="Arial"/>
              </a:rPr>
              <a:t>points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135">
                <a:solidFill>
                  <a:srgbClr val="8496AF"/>
                </a:solidFill>
                <a:latin typeface="Arial"/>
                <a:cs typeface="Arial"/>
              </a:rPr>
              <a:t>Cabling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52415" y="0"/>
            <a:ext cx="6459220" cy="6858000"/>
            <a:chOff x="4852415" y="0"/>
            <a:chExt cx="6459220" cy="6858000"/>
          </a:xfrm>
        </p:grpSpPr>
        <p:sp>
          <p:nvSpPr>
            <p:cNvPr id="7" name="object 7"/>
            <p:cNvSpPr/>
            <p:nvPr/>
          </p:nvSpPr>
          <p:spPr>
            <a:xfrm>
              <a:off x="7363967" y="1493519"/>
              <a:ext cx="2471928" cy="13472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10527" y="3575303"/>
              <a:ext cx="2374392" cy="1446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852415" y="0"/>
              <a:ext cx="6459220" cy="6858000"/>
            </a:xfrm>
            <a:custGeom>
              <a:avLst/>
              <a:gdLst/>
              <a:ahLst/>
              <a:cxnLst/>
              <a:rect l="l" t="t" r="r" b="b"/>
              <a:pathLst>
                <a:path w="6459220" h="6858000">
                  <a:moveTo>
                    <a:pt x="6458712" y="0"/>
                  </a:moveTo>
                  <a:lnTo>
                    <a:pt x="3044316" y="0"/>
                  </a:lnTo>
                  <a:lnTo>
                    <a:pt x="0" y="6857999"/>
                  </a:lnTo>
                  <a:lnTo>
                    <a:pt x="3414394" y="6857999"/>
                  </a:lnTo>
                  <a:lnTo>
                    <a:pt x="6458712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906511" y="60960"/>
              <a:ext cx="1755648" cy="4328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741407" y="243840"/>
              <a:ext cx="1246631" cy="3230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85350" y="656457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44536A"/>
                </a:solidFill>
                <a:latin typeface="Carlito"/>
                <a:cs typeface="Carlito"/>
              </a:rPr>
              <a:t>17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5"/>
              <a:t>I</a:t>
            </a:r>
            <a:r>
              <a:rPr dirty="0" spc="-155"/>
              <a:t>n</a:t>
            </a:r>
            <a:r>
              <a:rPr dirty="0" spc="140"/>
              <a:t>t</a:t>
            </a:r>
            <a:r>
              <a:rPr dirty="0" spc="-110"/>
              <a:t>e</a:t>
            </a:r>
            <a:r>
              <a:rPr dirty="0" spc="-110"/>
              <a:t>r</a:t>
            </a:r>
            <a:r>
              <a:rPr dirty="0" spc="-260"/>
              <a:t>c</a:t>
            </a:r>
            <a:r>
              <a:rPr dirty="0" spc="-135"/>
              <a:t>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7093" y="1203503"/>
            <a:ext cx="3150870" cy="509968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774700" indent="-229235">
              <a:lnSpc>
                <a:spcPct val="100000"/>
              </a:lnSpc>
              <a:spcBef>
                <a:spcPts val="365"/>
              </a:spcBef>
              <a:buFont typeface="Wingdings"/>
              <a:buChar char=""/>
              <a:tabLst>
                <a:tab pos="775335" algn="l"/>
              </a:tabLst>
            </a:pPr>
            <a:r>
              <a:rPr dirty="0" sz="2000" spc="-135">
                <a:solidFill>
                  <a:srgbClr val="8496AF"/>
                </a:solidFill>
                <a:latin typeface="Arial"/>
                <a:cs typeface="Arial"/>
              </a:rPr>
              <a:t>Handsets</a:t>
            </a:r>
            <a:endParaRPr sz="2000">
              <a:latin typeface="Arial"/>
              <a:cs typeface="Arial"/>
            </a:endParaRPr>
          </a:p>
          <a:p>
            <a:pPr marL="774700" indent="-229235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775335" algn="l"/>
              </a:tabLst>
            </a:pPr>
            <a:r>
              <a:rPr dirty="0" sz="2000" spc="-95">
                <a:solidFill>
                  <a:srgbClr val="8496AF"/>
                </a:solidFill>
                <a:latin typeface="Arial"/>
                <a:cs typeface="Arial"/>
              </a:rPr>
              <a:t>Audio </a:t>
            </a:r>
            <a:r>
              <a:rPr dirty="0" sz="2000" spc="-114">
                <a:solidFill>
                  <a:srgbClr val="8496AF"/>
                </a:solidFill>
                <a:latin typeface="Arial"/>
                <a:cs typeface="Arial"/>
              </a:rPr>
              <a:t>and </a:t>
            </a:r>
            <a:r>
              <a:rPr dirty="0" sz="2000" spc="-85">
                <a:solidFill>
                  <a:srgbClr val="8496AF"/>
                </a:solidFill>
                <a:latin typeface="Arial"/>
                <a:cs typeface="Arial"/>
              </a:rPr>
              <a:t>video</a:t>
            </a:r>
            <a:r>
              <a:rPr dirty="0" sz="2000" spc="-15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120">
                <a:solidFill>
                  <a:srgbClr val="8496AF"/>
                </a:solidFill>
                <a:latin typeface="Arial"/>
                <a:cs typeface="Arial"/>
              </a:rPr>
              <a:t>panels</a:t>
            </a:r>
            <a:endParaRPr sz="2000">
              <a:latin typeface="Arial"/>
              <a:cs typeface="Arial"/>
            </a:endParaRPr>
          </a:p>
          <a:p>
            <a:pPr marL="774700" indent="-229235">
              <a:lnSpc>
                <a:spcPts val="2220"/>
              </a:lnSpc>
              <a:spcBef>
                <a:spcPts val="265"/>
              </a:spcBef>
              <a:buFont typeface="Wingdings"/>
              <a:buChar char=""/>
              <a:tabLst>
                <a:tab pos="775335" algn="l"/>
              </a:tabLst>
            </a:pPr>
            <a:r>
              <a:rPr dirty="0" sz="2000" spc="-135">
                <a:solidFill>
                  <a:srgbClr val="8496AF"/>
                </a:solidFill>
                <a:latin typeface="Arial"/>
                <a:cs typeface="Arial"/>
              </a:rPr>
              <a:t>Cabling </a:t>
            </a:r>
            <a:r>
              <a:rPr dirty="0" sz="2000" spc="-114">
                <a:solidFill>
                  <a:srgbClr val="8496AF"/>
                </a:solidFill>
                <a:latin typeface="Arial"/>
                <a:cs typeface="Arial"/>
              </a:rPr>
              <a:t>and</a:t>
            </a:r>
            <a:r>
              <a:rPr dirty="0" sz="2000" spc="-5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105">
                <a:solidFill>
                  <a:srgbClr val="8496AF"/>
                </a:solidFill>
                <a:latin typeface="Arial"/>
                <a:cs typeface="Arial"/>
              </a:rPr>
              <a:t>switches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3660"/>
              </a:lnSpc>
            </a:pPr>
            <a:r>
              <a:rPr dirty="0" sz="3200" spc="-21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dirty="0" sz="3200" spc="-1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165">
                <a:solidFill>
                  <a:srgbClr val="585858"/>
                </a:solidFill>
                <a:latin typeface="Arial"/>
                <a:cs typeface="Arial"/>
              </a:rPr>
              <a:t>Wi-Fi</a:t>
            </a:r>
            <a:endParaRPr sz="32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40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190">
                <a:solidFill>
                  <a:srgbClr val="8496AF"/>
                </a:solidFill>
                <a:latin typeface="Arial"/>
                <a:cs typeface="Arial"/>
              </a:rPr>
              <a:t>Access</a:t>
            </a:r>
            <a:r>
              <a:rPr dirty="0" sz="2000" spc="-9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8496AF"/>
                </a:solidFill>
                <a:latin typeface="Arial"/>
                <a:cs typeface="Arial"/>
              </a:rPr>
              <a:t>points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60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135">
                <a:solidFill>
                  <a:srgbClr val="8496AF"/>
                </a:solidFill>
                <a:latin typeface="Arial"/>
                <a:cs typeface="Arial"/>
              </a:rPr>
              <a:t>Switches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70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135">
                <a:solidFill>
                  <a:srgbClr val="8496AF"/>
                </a:solidFill>
                <a:latin typeface="Arial"/>
                <a:cs typeface="Arial"/>
              </a:rPr>
              <a:t>Cabling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3200" spc="-360">
                <a:solidFill>
                  <a:srgbClr val="585858"/>
                </a:solidFill>
                <a:latin typeface="Arial"/>
                <a:cs typeface="Arial"/>
              </a:rPr>
              <a:t>IPTV </a:t>
            </a:r>
            <a:r>
              <a:rPr dirty="0" sz="3200" spc="-175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3200" spc="-4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409">
                <a:solidFill>
                  <a:srgbClr val="585858"/>
                </a:solidFill>
                <a:latin typeface="Arial"/>
                <a:cs typeface="Arial"/>
              </a:rPr>
              <a:t>SMATV</a:t>
            </a:r>
            <a:endParaRPr sz="32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35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145">
                <a:solidFill>
                  <a:srgbClr val="8496AF"/>
                </a:solidFill>
                <a:latin typeface="Arial"/>
                <a:cs typeface="Arial"/>
              </a:rPr>
              <a:t>Dish</a:t>
            </a:r>
            <a:r>
              <a:rPr dirty="0" sz="2000" spc="-9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95">
                <a:solidFill>
                  <a:srgbClr val="8496AF"/>
                </a:solidFill>
                <a:latin typeface="Arial"/>
                <a:cs typeface="Arial"/>
              </a:rPr>
              <a:t>farms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90">
                <a:solidFill>
                  <a:srgbClr val="8496AF"/>
                </a:solidFill>
                <a:latin typeface="Arial"/>
                <a:cs typeface="Arial"/>
              </a:rPr>
              <a:t>Splitters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50">
                <a:solidFill>
                  <a:srgbClr val="8496AF"/>
                </a:solidFill>
                <a:latin typeface="Arial"/>
                <a:cs typeface="Arial"/>
              </a:rPr>
              <a:t>Multi-switch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135">
                <a:solidFill>
                  <a:srgbClr val="8496AF"/>
                </a:solidFill>
                <a:latin typeface="Arial"/>
                <a:cs typeface="Arial"/>
              </a:rPr>
              <a:t>Cabling </a:t>
            </a:r>
            <a:r>
              <a:rPr dirty="0" sz="2000" spc="-114">
                <a:solidFill>
                  <a:srgbClr val="8496AF"/>
                </a:solidFill>
                <a:latin typeface="Arial"/>
                <a:cs typeface="Arial"/>
              </a:rPr>
              <a:t>and</a:t>
            </a:r>
            <a:r>
              <a:rPr dirty="0" sz="2000" spc="-6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110">
                <a:solidFill>
                  <a:srgbClr val="8496AF"/>
                </a:solidFill>
                <a:latin typeface="Arial"/>
                <a:cs typeface="Arial"/>
              </a:rPr>
              <a:t>convectors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40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114">
                <a:solidFill>
                  <a:srgbClr val="8496AF"/>
                </a:solidFill>
                <a:latin typeface="Arial"/>
                <a:cs typeface="Arial"/>
              </a:rPr>
              <a:t>Set-up</a:t>
            </a:r>
            <a:r>
              <a:rPr dirty="0" sz="2000" spc="-8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160">
                <a:solidFill>
                  <a:srgbClr val="8496AF"/>
                </a:solidFill>
                <a:latin typeface="Arial"/>
                <a:cs typeface="Arial"/>
              </a:rPr>
              <a:t>boxes</a:t>
            </a:r>
            <a:endParaRPr sz="20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2000" spc="-75">
                <a:solidFill>
                  <a:srgbClr val="8496AF"/>
                </a:solidFill>
                <a:latin typeface="Arial"/>
                <a:cs typeface="Arial"/>
              </a:rPr>
              <a:t>interface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5199" y="252984"/>
            <a:ext cx="3920319" cy="2999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895344" y="0"/>
            <a:ext cx="8165465" cy="6858000"/>
            <a:chOff x="3895344" y="0"/>
            <a:chExt cx="8165465" cy="6858000"/>
          </a:xfrm>
        </p:grpSpPr>
        <p:sp>
          <p:nvSpPr>
            <p:cNvPr id="7" name="object 7"/>
            <p:cNvSpPr/>
            <p:nvPr/>
          </p:nvSpPr>
          <p:spPr>
            <a:xfrm>
              <a:off x="7961898" y="838874"/>
              <a:ext cx="4098560" cy="47511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95344" y="3599688"/>
              <a:ext cx="3770376" cy="23835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852416" y="0"/>
              <a:ext cx="6459220" cy="6858000"/>
            </a:xfrm>
            <a:custGeom>
              <a:avLst/>
              <a:gdLst/>
              <a:ahLst/>
              <a:cxnLst/>
              <a:rect l="l" t="t" r="r" b="b"/>
              <a:pathLst>
                <a:path w="6459220" h="6858000">
                  <a:moveTo>
                    <a:pt x="6458712" y="0"/>
                  </a:moveTo>
                  <a:lnTo>
                    <a:pt x="3044316" y="0"/>
                  </a:lnTo>
                  <a:lnTo>
                    <a:pt x="0" y="6857999"/>
                  </a:lnTo>
                  <a:lnTo>
                    <a:pt x="3414394" y="6857999"/>
                  </a:lnTo>
                  <a:lnTo>
                    <a:pt x="6458712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4351" y="0"/>
            <a:ext cx="10137775" cy="6858000"/>
            <a:chOff x="2054351" y="0"/>
            <a:chExt cx="10137775" cy="6858000"/>
          </a:xfrm>
        </p:grpSpPr>
        <p:sp>
          <p:nvSpPr>
            <p:cNvPr id="3" name="object 3"/>
            <p:cNvSpPr/>
            <p:nvPr/>
          </p:nvSpPr>
          <p:spPr>
            <a:xfrm>
              <a:off x="6412992" y="2002535"/>
              <a:ext cx="3355975" cy="2673350"/>
            </a:xfrm>
            <a:custGeom>
              <a:avLst/>
              <a:gdLst/>
              <a:ahLst/>
              <a:cxnLst/>
              <a:rect l="l" t="t" r="r" b="b"/>
              <a:pathLst>
                <a:path w="3355975" h="2673350">
                  <a:moveTo>
                    <a:pt x="3355848" y="0"/>
                  </a:moveTo>
                  <a:lnTo>
                    <a:pt x="1109090" y="0"/>
                  </a:lnTo>
                  <a:lnTo>
                    <a:pt x="0" y="2673096"/>
                  </a:lnTo>
                  <a:lnTo>
                    <a:pt x="2246757" y="2673096"/>
                  </a:lnTo>
                  <a:lnTo>
                    <a:pt x="3355848" y="0"/>
                  </a:lnTo>
                  <a:close/>
                </a:path>
              </a:pathLst>
            </a:custGeom>
            <a:solidFill>
              <a:srgbClr val="7E7E7E">
                <a:alpha val="5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71160" y="0"/>
              <a:ext cx="6032500" cy="6858000"/>
            </a:xfrm>
            <a:custGeom>
              <a:avLst/>
              <a:gdLst/>
              <a:ahLst/>
              <a:cxnLst/>
              <a:rect l="l" t="t" r="r" b="b"/>
              <a:pathLst>
                <a:path w="6032500" h="6858000">
                  <a:moveTo>
                    <a:pt x="6031992" y="0"/>
                  </a:moveTo>
                  <a:lnTo>
                    <a:pt x="2843275" y="0"/>
                  </a:lnTo>
                  <a:lnTo>
                    <a:pt x="0" y="6857999"/>
                  </a:lnTo>
                  <a:lnTo>
                    <a:pt x="3188716" y="6857999"/>
                  </a:lnTo>
                  <a:lnTo>
                    <a:pt x="6031992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161277" y="0"/>
              <a:ext cx="6030341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763767" y="182879"/>
              <a:ext cx="2197608" cy="3566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54351" y="0"/>
              <a:ext cx="3678936" cy="914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04391" y="1462531"/>
            <a:ext cx="3264535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heavy" spc="-490">
                <a:uFill>
                  <a:solidFill>
                    <a:srgbClr val="585858"/>
                  </a:solidFill>
                </a:uFill>
              </a:rPr>
              <a:t>FI</a:t>
            </a:r>
            <a:r>
              <a:rPr dirty="0" spc="-490"/>
              <a:t>RE </a:t>
            </a:r>
            <a:r>
              <a:rPr dirty="0" spc="-380">
                <a:solidFill>
                  <a:srgbClr val="8496AF"/>
                </a:solidFill>
              </a:rPr>
              <a:t>ALARM</a:t>
            </a:r>
            <a:r>
              <a:rPr dirty="0" spc="-610">
                <a:solidFill>
                  <a:srgbClr val="8496AF"/>
                </a:solidFill>
              </a:rPr>
              <a:t> </a:t>
            </a:r>
            <a:r>
              <a:rPr dirty="0" spc="-555">
                <a:solidFill>
                  <a:srgbClr val="8496AF"/>
                </a:solidFill>
              </a:rPr>
              <a:t>SYSTEM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69314" y="2417826"/>
            <a:ext cx="3597910" cy="2522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345" indent="-81280">
              <a:lnSpc>
                <a:spcPts val="2050"/>
              </a:lnSpc>
              <a:spcBef>
                <a:spcPts val="100"/>
              </a:spcBef>
              <a:buSzPct val="94444"/>
              <a:buChar char="•"/>
              <a:tabLst>
                <a:tab pos="93980" algn="l"/>
              </a:tabLst>
            </a:pPr>
            <a:r>
              <a:rPr dirty="0" sz="1800" spc="-155">
                <a:solidFill>
                  <a:srgbClr val="8496AF"/>
                </a:solidFill>
                <a:latin typeface="Arial"/>
                <a:cs typeface="Arial"/>
              </a:rPr>
              <a:t>Conventional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Fire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Alarm</a:t>
            </a:r>
            <a:r>
              <a:rPr dirty="0" sz="1800" spc="-15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210">
                <a:solidFill>
                  <a:srgbClr val="8496A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175">
                <a:solidFill>
                  <a:srgbClr val="8496AF"/>
                </a:solidFill>
                <a:latin typeface="Arial"/>
                <a:cs typeface="Arial"/>
              </a:rPr>
              <a:t>Addressable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Fire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Alarm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210">
                <a:solidFill>
                  <a:srgbClr val="8496A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145">
                <a:solidFill>
                  <a:srgbClr val="8496AF"/>
                </a:solidFill>
                <a:latin typeface="Arial"/>
                <a:cs typeface="Arial"/>
              </a:rPr>
              <a:t>Aspirating </a:t>
            </a:r>
            <a:r>
              <a:rPr dirty="0" sz="1800" spc="-225">
                <a:solidFill>
                  <a:srgbClr val="8496AF"/>
                </a:solidFill>
                <a:latin typeface="Arial"/>
                <a:cs typeface="Arial"/>
              </a:rPr>
              <a:t>Smoke </a:t>
            </a:r>
            <a:r>
              <a:rPr dirty="0" sz="1800" spc="-125">
                <a:solidFill>
                  <a:srgbClr val="8496AF"/>
                </a:solidFill>
                <a:latin typeface="Arial"/>
                <a:cs typeface="Arial"/>
              </a:rPr>
              <a:t>Detection </a:t>
            </a:r>
            <a:r>
              <a:rPr dirty="0" sz="1800" spc="-245">
                <a:solidFill>
                  <a:srgbClr val="8496AF"/>
                </a:solidFill>
                <a:latin typeface="Arial"/>
                <a:cs typeface="Arial"/>
              </a:rPr>
              <a:t>(ASD)</a:t>
            </a:r>
            <a:r>
              <a:rPr dirty="0" sz="1800" spc="-10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210">
                <a:solidFill>
                  <a:srgbClr val="8496A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265">
                <a:solidFill>
                  <a:srgbClr val="8496AF"/>
                </a:solidFill>
                <a:latin typeface="Arial"/>
                <a:cs typeface="Arial"/>
              </a:rPr>
              <a:t>Gas </a:t>
            </a:r>
            <a:r>
              <a:rPr dirty="0" sz="1800" spc="-125">
                <a:solidFill>
                  <a:srgbClr val="8496AF"/>
                </a:solidFill>
                <a:latin typeface="Arial"/>
                <a:cs typeface="Arial"/>
              </a:rPr>
              <a:t>Detection</a:t>
            </a:r>
            <a:r>
              <a:rPr dirty="0" sz="1800" spc="-30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210">
                <a:solidFill>
                  <a:srgbClr val="8496A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205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Emergency </a:t>
            </a:r>
            <a:r>
              <a:rPr dirty="0" sz="1800" spc="-145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r>
              <a:rPr dirty="0" sz="1800" spc="-6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210">
                <a:solidFill>
                  <a:srgbClr val="8496AF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  <a:spcBef>
                <a:spcPts val="1725"/>
              </a:spcBef>
            </a:pPr>
            <a:r>
              <a:rPr dirty="0" sz="1800" spc="-185">
                <a:solidFill>
                  <a:srgbClr val="8496AF"/>
                </a:solidFill>
                <a:latin typeface="Arial"/>
                <a:cs typeface="Arial"/>
              </a:rPr>
              <a:t>Sectors</a:t>
            </a:r>
            <a:r>
              <a:rPr dirty="0" sz="1800" spc="-17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55">
                <a:solidFill>
                  <a:srgbClr val="8496AF"/>
                </a:solidFill>
                <a:latin typeface="Arial"/>
                <a:cs typeface="Arial"/>
              </a:rPr>
              <a:t>covered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Residential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 </a:t>
            </a:r>
            <a:r>
              <a:rPr dirty="0" sz="1800" spc="-145">
                <a:solidFill>
                  <a:srgbClr val="8496AF"/>
                </a:solidFill>
                <a:latin typeface="Arial"/>
                <a:cs typeface="Arial"/>
              </a:rPr>
              <a:t>commercial</a:t>
            </a:r>
            <a:r>
              <a:rPr dirty="0" sz="1800" spc="-7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35">
                <a:solidFill>
                  <a:srgbClr val="8496AF"/>
                </a:solidFill>
                <a:latin typeface="Arial"/>
                <a:cs typeface="Arial"/>
              </a:rPr>
              <a:t>buildings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1945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125">
                <a:solidFill>
                  <a:srgbClr val="8496AF"/>
                </a:solidFill>
                <a:latin typeface="Arial"/>
                <a:cs typeface="Arial"/>
              </a:rPr>
              <a:t>Oil </a:t>
            </a:r>
            <a:r>
              <a:rPr dirty="0" sz="1800" spc="5">
                <a:solidFill>
                  <a:srgbClr val="8496AF"/>
                </a:solidFill>
                <a:latin typeface="Arial"/>
                <a:cs typeface="Arial"/>
              </a:rPr>
              <a:t>&amp;</a:t>
            </a:r>
            <a:r>
              <a:rPr dirty="0" sz="1800" spc="-27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265">
                <a:solidFill>
                  <a:srgbClr val="8496AF"/>
                </a:solidFill>
                <a:latin typeface="Arial"/>
                <a:cs typeface="Arial"/>
              </a:rPr>
              <a:t>Gas </a:t>
            </a:r>
            <a:r>
              <a:rPr dirty="0" sz="1800" spc="-185">
                <a:solidFill>
                  <a:srgbClr val="8496AF"/>
                </a:solidFill>
                <a:latin typeface="Arial"/>
                <a:cs typeface="Arial"/>
              </a:rPr>
              <a:t>Sites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ts val="2050"/>
              </a:lnSpc>
              <a:buSzPct val="94444"/>
              <a:buChar char="•"/>
              <a:tabLst>
                <a:tab pos="93980" algn="l"/>
              </a:tabLst>
            </a:pP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Industrial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85">
                <a:solidFill>
                  <a:srgbClr val="8496AF"/>
                </a:solidFill>
                <a:latin typeface="Arial"/>
                <a:cs typeface="Arial"/>
              </a:rPr>
              <a:t>Sites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23676" y="621913"/>
            <a:ext cx="1007059" cy="172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509260" cy="6858000"/>
            <a:chOff x="0" y="0"/>
            <a:chExt cx="5509260" cy="6858000"/>
          </a:xfrm>
        </p:grpSpPr>
        <p:sp>
          <p:nvSpPr>
            <p:cNvPr id="4" name="object 4"/>
            <p:cNvSpPr/>
            <p:nvPr/>
          </p:nvSpPr>
          <p:spPr>
            <a:xfrm>
              <a:off x="2568067" y="1881377"/>
              <a:ext cx="2655570" cy="3369310"/>
            </a:xfrm>
            <a:custGeom>
              <a:avLst/>
              <a:gdLst/>
              <a:ahLst/>
              <a:cxnLst/>
              <a:rect l="l" t="t" r="r" b="b"/>
              <a:pathLst>
                <a:path w="2655570" h="3369310">
                  <a:moveTo>
                    <a:pt x="2655443" y="0"/>
                  </a:moveTo>
                  <a:lnTo>
                    <a:pt x="469391" y="512699"/>
                  </a:lnTo>
                  <a:lnTo>
                    <a:pt x="0" y="3369183"/>
                  </a:lnTo>
                  <a:lnTo>
                    <a:pt x="2185923" y="2856357"/>
                  </a:lnTo>
                  <a:lnTo>
                    <a:pt x="2655443" y="0"/>
                  </a:lnTo>
                  <a:close/>
                </a:path>
              </a:pathLst>
            </a:custGeom>
            <a:solidFill>
              <a:srgbClr val="7E7E7E">
                <a:alpha val="5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83073" y="0"/>
              <a:ext cx="4026535" cy="6858000"/>
            </a:xfrm>
            <a:custGeom>
              <a:avLst/>
              <a:gdLst/>
              <a:ahLst/>
              <a:cxnLst/>
              <a:rect l="l" t="t" r="r" b="b"/>
              <a:pathLst>
                <a:path w="4026535" h="6858000">
                  <a:moveTo>
                    <a:pt x="4026111" y="0"/>
                  </a:moveTo>
                  <a:lnTo>
                    <a:pt x="2131998" y="0"/>
                  </a:lnTo>
                  <a:lnTo>
                    <a:pt x="1004348" y="277749"/>
                  </a:lnTo>
                  <a:lnTo>
                    <a:pt x="0" y="6857998"/>
                  </a:lnTo>
                  <a:lnTo>
                    <a:pt x="2964257" y="6857998"/>
                  </a:lnTo>
                  <a:lnTo>
                    <a:pt x="2979960" y="6854130"/>
                  </a:lnTo>
                  <a:lnTo>
                    <a:pt x="4026111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44296" y="0"/>
              <a:ext cx="4209288" cy="6857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85343"/>
              <a:ext cx="1798319" cy="7711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622795" y="2719527"/>
            <a:ext cx="4612005" cy="3044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8496AF"/>
                </a:solidFill>
                <a:latin typeface="Arial"/>
                <a:cs typeface="Arial"/>
              </a:rPr>
              <a:t>Our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engineering </a:t>
            </a:r>
            <a:r>
              <a:rPr dirty="0" sz="1800" spc="-40">
                <a:solidFill>
                  <a:srgbClr val="8496AF"/>
                </a:solidFill>
                <a:latin typeface="Arial"/>
                <a:cs typeface="Arial"/>
              </a:rPr>
              <a:t>potential </a:t>
            </a:r>
            <a:r>
              <a:rPr dirty="0" sz="1800" spc="-100">
                <a:solidFill>
                  <a:srgbClr val="8496AF"/>
                </a:solidFill>
                <a:latin typeface="Arial"/>
                <a:cs typeface="Arial"/>
              </a:rPr>
              <a:t>and </a:t>
            </a:r>
            <a:r>
              <a:rPr dirty="0" sz="1800" spc="-60">
                <a:solidFill>
                  <a:srgbClr val="8496AF"/>
                </a:solidFill>
                <a:latin typeface="Arial"/>
                <a:cs typeface="Arial"/>
              </a:rPr>
              <a:t>collaboration </a:t>
            </a:r>
            <a:r>
              <a:rPr dirty="0" sz="1800" spc="-10">
                <a:solidFill>
                  <a:srgbClr val="8496AF"/>
                </a:solidFill>
                <a:latin typeface="Arial"/>
                <a:cs typeface="Arial"/>
              </a:rPr>
              <a:t>with  </a:t>
            </a:r>
            <a:r>
              <a:rPr dirty="0" sz="1800" spc="-85">
                <a:solidFill>
                  <a:srgbClr val="8496AF"/>
                </a:solidFill>
                <a:latin typeface="Arial"/>
                <a:cs typeface="Arial"/>
              </a:rPr>
              <a:t>leading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manufacturers </a:t>
            </a:r>
            <a:r>
              <a:rPr dirty="0" sz="1800" spc="-50">
                <a:solidFill>
                  <a:srgbClr val="8496AF"/>
                </a:solidFill>
                <a:latin typeface="Arial"/>
                <a:cs typeface="Arial"/>
              </a:rPr>
              <a:t>bind </a:t>
            </a:r>
            <a:r>
              <a:rPr dirty="0" sz="1800" spc="-30">
                <a:solidFill>
                  <a:srgbClr val="8496AF"/>
                </a:solidFill>
                <a:latin typeface="Arial"/>
                <a:cs typeface="Arial"/>
              </a:rPr>
              <a:t>the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best </a:t>
            </a:r>
            <a:r>
              <a:rPr dirty="0" sz="1800" spc="-70">
                <a:solidFill>
                  <a:srgbClr val="8496AF"/>
                </a:solidFill>
                <a:latin typeface="Arial"/>
                <a:cs typeface="Arial"/>
              </a:rPr>
              <a:t>products</a:t>
            </a:r>
            <a:r>
              <a:rPr dirty="0" sz="1800" spc="-19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00">
                <a:solidFill>
                  <a:srgbClr val="8496AF"/>
                </a:solidFill>
                <a:latin typeface="Arial"/>
                <a:cs typeface="Arial"/>
              </a:rPr>
              <a:t>and 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technologies </a:t>
            </a:r>
            <a:r>
              <a:rPr dirty="0" sz="1800">
                <a:solidFill>
                  <a:srgbClr val="8496AF"/>
                </a:solidFill>
                <a:latin typeface="Arial"/>
                <a:cs typeface="Arial"/>
              </a:rPr>
              <a:t>to </a:t>
            </a:r>
            <a:r>
              <a:rPr dirty="0" sz="1800" spc="-85">
                <a:solidFill>
                  <a:srgbClr val="8496AF"/>
                </a:solidFill>
                <a:latin typeface="Arial"/>
                <a:cs typeface="Arial"/>
              </a:rPr>
              <a:t>create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an </a:t>
            </a:r>
            <a:r>
              <a:rPr dirty="0" sz="1800" spc="-35">
                <a:solidFill>
                  <a:srgbClr val="8496AF"/>
                </a:solidFill>
                <a:latin typeface="Arial"/>
                <a:cs typeface="Arial"/>
              </a:rPr>
              <a:t>ultimate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customer  </a:t>
            </a:r>
            <a:r>
              <a:rPr dirty="0" sz="1800" spc="-90">
                <a:solidFill>
                  <a:srgbClr val="8496AF"/>
                </a:solidFill>
                <a:latin typeface="Arial"/>
                <a:cs typeface="Arial"/>
              </a:rPr>
              <a:t>experience.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60">
                <a:solidFill>
                  <a:srgbClr val="8496AF"/>
                </a:solidFill>
                <a:latin typeface="Arial"/>
                <a:cs typeface="Arial"/>
              </a:rPr>
              <a:t>Architectural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Façade</a:t>
            </a:r>
            <a:r>
              <a:rPr dirty="0" sz="1800" spc="-10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265">
                <a:solidFill>
                  <a:srgbClr val="8496AF"/>
                </a:solidFill>
                <a:latin typeface="Arial"/>
                <a:cs typeface="Arial"/>
              </a:rPr>
              <a:t>LED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100">
                <a:solidFill>
                  <a:srgbClr val="8496AF"/>
                </a:solidFill>
                <a:latin typeface="Arial"/>
                <a:cs typeface="Arial"/>
              </a:rPr>
              <a:t>Stadium</a:t>
            </a:r>
            <a:r>
              <a:rPr dirty="0" sz="1800" spc="-11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75">
                <a:solidFill>
                  <a:srgbClr val="8496AF"/>
                </a:solidFill>
                <a:latin typeface="Arial"/>
                <a:cs typeface="Arial"/>
              </a:rPr>
              <a:t>Street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Emergency</a:t>
            </a:r>
            <a:r>
              <a:rPr dirty="0" sz="1800" spc="-10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85759" y="161544"/>
            <a:ext cx="1082040" cy="225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963918" y="120700"/>
            <a:ext cx="1066537" cy="3815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36023" y="118871"/>
            <a:ext cx="1456944" cy="3017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98828" y="582845"/>
            <a:ext cx="916228" cy="3115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644131" y="1826209"/>
            <a:ext cx="220345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4400" spc="-459">
                <a:solidFill>
                  <a:srgbClr val="8496AF"/>
                </a:solidFill>
                <a:uFill>
                  <a:solidFill>
                    <a:srgbClr val="8496AF"/>
                  </a:solidFill>
                </a:uFill>
              </a:rPr>
              <a:t>LIG</a:t>
            </a:r>
            <a:r>
              <a:rPr dirty="0" sz="4400" spc="-459">
                <a:solidFill>
                  <a:srgbClr val="8496AF"/>
                </a:solidFill>
              </a:rPr>
              <a:t>HTING</a:t>
            </a:r>
            <a:endParaRPr sz="4400"/>
          </a:p>
        </p:txBody>
      </p:sp>
      <p:sp>
        <p:nvSpPr>
          <p:cNvPr id="14" name="object 14"/>
          <p:cNvSpPr/>
          <p:nvPr/>
        </p:nvSpPr>
        <p:spPr>
          <a:xfrm>
            <a:off x="6713281" y="137353"/>
            <a:ext cx="979334" cy="258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67266" y="110022"/>
            <a:ext cx="830751" cy="3246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345168" y="600455"/>
            <a:ext cx="762000" cy="2773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623" y="0"/>
            <a:ext cx="12030710" cy="6108700"/>
            <a:chOff x="39623" y="0"/>
            <a:chExt cx="12030710" cy="6108700"/>
          </a:xfrm>
        </p:grpSpPr>
        <p:sp>
          <p:nvSpPr>
            <p:cNvPr id="3" name="object 3"/>
            <p:cNvSpPr/>
            <p:nvPr/>
          </p:nvSpPr>
          <p:spPr>
            <a:xfrm>
              <a:off x="316992" y="1027175"/>
              <a:ext cx="5690616" cy="38801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087879" y="2078735"/>
              <a:ext cx="5687568" cy="402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69279" y="1560575"/>
              <a:ext cx="5023104" cy="3858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59623" y="2490216"/>
              <a:ext cx="4410456" cy="31760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955791" y="1548383"/>
              <a:ext cx="1402080" cy="499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83040" y="941832"/>
              <a:ext cx="1374648" cy="499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52176" y="1816607"/>
              <a:ext cx="1414272" cy="5608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11143" y="462349"/>
              <a:ext cx="1472374" cy="4978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623" y="0"/>
              <a:ext cx="1847088" cy="77419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706357" y="5919012"/>
            <a:ext cx="27787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60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1800" spc="-340">
                <a:solidFill>
                  <a:srgbClr val="585858"/>
                </a:solidFill>
                <a:latin typeface="Arial"/>
                <a:cs typeface="Arial"/>
              </a:rPr>
              <a:t>ARE </a:t>
            </a:r>
            <a:r>
              <a:rPr dirty="0" sz="1800" spc="-295">
                <a:solidFill>
                  <a:srgbClr val="8496AF"/>
                </a:solidFill>
                <a:latin typeface="Arial"/>
                <a:cs typeface="Arial"/>
              </a:rPr>
              <a:t>EXPANDING </a:t>
            </a:r>
            <a:r>
              <a:rPr dirty="0" sz="1800" spc="-365">
                <a:solidFill>
                  <a:srgbClr val="7E7E7E"/>
                </a:solidFill>
                <a:latin typeface="Arial"/>
                <a:cs typeface="Arial"/>
              </a:rPr>
              <a:t>EVERY</a:t>
            </a:r>
            <a:r>
              <a:rPr dirty="0" sz="1800" spc="-30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345">
                <a:solidFill>
                  <a:srgbClr val="7E7E7E"/>
                </a:solidFill>
                <a:latin typeface="Arial"/>
                <a:cs typeface="Arial"/>
              </a:rPr>
              <a:t>DAY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8199" y="234391"/>
            <a:ext cx="2092496" cy="529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587191" y="3654356"/>
            <a:ext cx="4493260" cy="2435860"/>
            <a:chOff x="4587191" y="3654356"/>
            <a:chExt cx="4493260" cy="2435860"/>
          </a:xfrm>
        </p:grpSpPr>
        <p:sp>
          <p:nvSpPr>
            <p:cNvPr id="4" name="object 4"/>
            <p:cNvSpPr/>
            <p:nvPr/>
          </p:nvSpPr>
          <p:spPr>
            <a:xfrm>
              <a:off x="4587191" y="3654356"/>
              <a:ext cx="4492873" cy="2435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748783" y="3816095"/>
              <a:ext cx="3993909" cy="19263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852415" y="0"/>
            <a:ext cx="6459220" cy="6858000"/>
            <a:chOff x="4852415" y="0"/>
            <a:chExt cx="6459220" cy="6858000"/>
          </a:xfrm>
        </p:grpSpPr>
        <p:sp>
          <p:nvSpPr>
            <p:cNvPr id="7" name="object 7"/>
            <p:cNvSpPr/>
            <p:nvPr/>
          </p:nvSpPr>
          <p:spPr>
            <a:xfrm>
              <a:off x="7627618" y="1604770"/>
              <a:ext cx="3140204" cy="18966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52415" y="0"/>
              <a:ext cx="6459220" cy="6858000"/>
            </a:xfrm>
            <a:custGeom>
              <a:avLst/>
              <a:gdLst/>
              <a:ahLst/>
              <a:cxnLst/>
              <a:rect l="l" t="t" r="r" b="b"/>
              <a:pathLst>
                <a:path w="6459220" h="6858000">
                  <a:moveTo>
                    <a:pt x="6458712" y="0"/>
                  </a:moveTo>
                  <a:lnTo>
                    <a:pt x="3044316" y="0"/>
                  </a:lnTo>
                  <a:lnTo>
                    <a:pt x="0" y="6857999"/>
                  </a:lnTo>
                  <a:lnTo>
                    <a:pt x="3414394" y="6857999"/>
                  </a:lnTo>
                  <a:lnTo>
                    <a:pt x="6458712" y="0"/>
                  </a:lnTo>
                  <a:close/>
                </a:path>
              </a:pathLst>
            </a:custGeom>
            <a:solidFill>
              <a:srgbClr val="7E7E7E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10311" y="1389888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642" y="0"/>
                </a:lnTo>
              </a:path>
            </a:pathLst>
          </a:custGeom>
          <a:ln w="31750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24000" y="6477000"/>
            <a:ext cx="9143365" cy="0"/>
          </a:xfrm>
          <a:custGeom>
            <a:avLst/>
            <a:gdLst/>
            <a:ahLst/>
            <a:cxnLst/>
            <a:rect l="l" t="t" r="r" b="b"/>
            <a:pathLst>
              <a:path w="9143365" h="0">
                <a:moveTo>
                  <a:pt x="0" y="0"/>
                </a:moveTo>
                <a:lnTo>
                  <a:pt x="9143111" y="0"/>
                </a:lnTo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785350" y="6564579"/>
            <a:ext cx="1778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44536A"/>
                </a:solidFill>
                <a:latin typeface="Carlito"/>
                <a:cs typeface="Carlito"/>
              </a:rPr>
              <a:t>20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522" y="1845056"/>
            <a:ext cx="3042285" cy="39884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0"/>
              </a:spcBef>
              <a:buChar char="•"/>
              <a:tabLst>
                <a:tab pos="268605" algn="l"/>
                <a:tab pos="269240" algn="l"/>
              </a:tabLst>
            </a:pPr>
            <a:r>
              <a:rPr dirty="0" sz="2000" spc="-140">
                <a:solidFill>
                  <a:srgbClr val="8496AF"/>
                </a:solidFill>
                <a:latin typeface="Arial"/>
                <a:cs typeface="Arial"/>
              </a:rPr>
              <a:t>Supply </a:t>
            </a:r>
            <a:r>
              <a:rPr dirty="0" sz="2000">
                <a:solidFill>
                  <a:srgbClr val="8496AF"/>
                </a:solidFill>
                <a:latin typeface="Arial"/>
                <a:cs typeface="Arial"/>
              </a:rPr>
              <a:t>&amp;</a:t>
            </a:r>
            <a:r>
              <a:rPr dirty="0" sz="2000" spc="-8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75">
                <a:solidFill>
                  <a:srgbClr val="8496AF"/>
                </a:solidFill>
                <a:latin typeface="Arial"/>
                <a:cs typeface="Arial"/>
              </a:rPr>
              <a:t>Installation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8496AF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5"/>
              </a:spcBef>
              <a:buChar char="•"/>
              <a:tabLst>
                <a:tab pos="268605" algn="l"/>
                <a:tab pos="269240" algn="l"/>
              </a:tabLst>
            </a:pPr>
            <a:r>
              <a:rPr dirty="0" sz="2000" spc="-95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r>
              <a:rPr dirty="0" sz="2000" spc="-17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55">
                <a:solidFill>
                  <a:srgbClr val="8496AF"/>
                </a:solidFill>
                <a:latin typeface="Arial"/>
                <a:cs typeface="Arial"/>
              </a:rPr>
              <a:t>Distribution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8496AF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5"/>
              </a:spcBef>
              <a:buChar char="•"/>
              <a:tabLst>
                <a:tab pos="268605" algn="l"/>
                <a:tab pos="269240" algn="l"/>
              </a:tabLst>
            </a:pPr>
            <a:r>
              <a:rPr dirty="0" sz="2000" spc="-175">
                <a:solidFill>
                  <a:srgbClr val="8496AF"/>
                </a:solidFill>
                <a:latin typeface="Arial"/>
                <a:cs typeface="Arial"/>
              </a:rPr>
              <a:t>Lux</a:t>
            </a:r>
            <a:r>
              <a:rPr dirty="0" sz="2000" spc="-10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114">
                <a:solidFill>
                  <a:srgbClr val="8496AF"/>
                </a:solidFill>
                <a:latin typeface="Arial"/>
                <a:cs typeface="Arial"/>
              </a:rPr>
              <a:t>Calculations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8496AF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buChar char="•"/>
              <a:tabLst>
                <a:tab pos="268605" algn="l"/>
                <a:tab pos="269240" algn="l"/>
              </a:tabLst>
            </a:pPr>
            <a:r>
              <a:rPr dirty="0" sz="2000" spc="-65">
                <a:solidFill>
                  <a:srgbClr val="8496AF"/>
                </a:solidFill>
                <a:latin typeface="Arial"/>
                <a:cs typeface="Arial"/>
              </a:rPr>
              <a:t>Indoor </a:t>
            </a:r>
            <a:r>
              <a:rPr dirty="0" sz="2000" spc="-95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r>
              <a:rPr dirty="0" sz="2000" spc="-114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160">
                <a:solidFill>
                  <a:srgbClr val="8496AF"/>
                </a:solidFill>
                <a:latin typeface="Arial"/>
                <a:cs typeface="Arial"/>
              </a:rPr>
              <a:t>Designs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8496AF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5"/>
              </a:spcBef>
              <a:buChar char="•"/>
              <a:tabLst>
                <a:tab pos="268605" algn="l"/>
                <a:tab pos="269240" algn="l"/>
              </a:tabLst>
            </a:pPr>
            <a:r>
              <a:rPr dirty="0" sz="2000" spc="-160">
                <a:solidFill>
                  <a:srgbClr val="8496AF"/>
                </a:solidFill>
                <a:latin typeface="Arial"/>
                <a:cs typeface="Arial"/>
              </a:rPr>
              <a:t>Landscape </a:t>
            </a:r>
            <a:r>
              <a:rPr dirty="0" sz="2000" spc="-95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r>
              <a:rPr dirty="0" sz="2000" spc="-4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160">
                <a:solidFill>
                  <a:srgbClr val="8496AF"/>
                </a:solidFill>
                <a:latin typeface="Arial"/>
                <a:cs typeface="Arial"/>
              </a:rPr>
              <a:t>Designs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8496AF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buChar char="•"/>
              <a:tabLst>
                <a:tab pos="268605" algn="l"/>
                <a:tab pos="269240" algn="l"/>
              </a:tabLst>
            </a:pPr>
            <a:r>
              <a:rPr dirty="0" sz="2000" spc="-190">
                <a:solidFill>
                  <a:srgbClr val="8496AF"/>
                </a:solidFill>
                <a:latin typeface="Arial"/>
                <a:cs typeface="Arial"/>
              </a:rPr>
              <a:t>Façade </a:t>
            </a:r>
            <a:r>
              <a:rPr dirty="0" sz="2000" spc="-95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r>
              <a:rPr dirty="0" sz="2000" spc="3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160">
                <a:solidFill>
                  <a:srgbClr val="8496AF"/>
                </a:solidFill>
                <a:latin typeface="Arial"/>
                <a:cs typeface="Arial"/>
              </a:rPr>
              <a:t>Designs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8496AF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buChar char="•"/>
              <a:tabLst>
                <a:tab pos="268605" algn="l"/>
                <a:tab pos="269240" algn="l"/>
              </a:tabLst>
            </a:pPr>
            <a:r>
              <a:rPr dirty="0" sz="2000" spc="-85">
                <a:solidFill>
                  <a:srgbClr val="8496AF"/>
                </a:solidFill>
                <a:latin typeface="Arial"/>
                <a:cs typeface="Arial"/>
              </a:rPr>
              <a:t>Street </a:t>
            </a:r>
            <a:r>
              <a:rPr dirty="0" sz="2000" spc="-95">
                <a:solidFill>
                  <a:srgbClr val="8496AF"/>
                </a:solidFill>
                <a:latin typeface="Arial"/>
                <a:cs typeface="Arial"/>
              </a:rPr>
              <a:t>Lighting</a:t>
            </a:r>
            <a:r>
              <a:rPr dirty="0" sz="2000" spc="-13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2000" spc="-160">
                <a:solidFill>
                  <a:srgbClr val="8496AF"/>
                </a:solidFill>
                <a:latin typeface="Arial"/>
                <a:cs typeface="Arial"/>
              </a:rPr>
              <a:t>Designs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1762" y="826465"/>
            <a:ext cx="472122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30">
                <a:solidFill>
                  <a:srgbClr val="44536A"/>
                </a:solidFill>
              </a:rPr>
              <a:t>Lighting </a:t>
            </a:r>
            <a:r>
              <a:rPr dirty="0" sz="3000" spc="-215">
                <a:solidFill>
                  <a:srgbClr val="8496AF"/>
                </a:solidFill>
              </a:rPr>
              <a:t>Services </a:t>
            </a:r>
            <a:r>
              <a:rPr dirty="0" sz="3000" spc="-160">
                <a:solidFill>
                  <a:srgbClr val="8496AF"/>
                </a:solidFill>
              </a:rPr>
              <a:t>and</a:t>
            </a:r>
            <a:r>
              <a:rPr dirty="0" sz="3000" spc="-150">
                <a:solidFill>
                  <a:srgbClr val="8496AF"/>
                </a:solidFill>
              </a:rPr>
              <a:t> </a:t>
            </a:r>
            <a:r>
              <a:rPr dirty="0" sz="3000" spc="-145">
                <a:solidFill>
                  <a:srgbClr val="8496AF"/>
                </a:solidFill>
              </a:rPr>
              <a:t>Solutions</a:t>
            </a:r>
            <a:endParaRPr sz="3000"/>
          </a:p>
        </p:txBody>
      </p:sp>
      <p:sp>
        <p:nvSpPr>
          <p:cNvPr id="14" name="object 14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0695" y="3739896"/>
            <a:ext cx="292607" cy="490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51392" y="3749040"/>
            <a:ext cx="310896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68640" y="3752088"/>
            <a:ext cx="381000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48800" y="3745991"/>
            <a:ext cx="377951" cy="487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42359" y="3816096"/>
            <a:ext cx="542543" cy="3749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2998787" y="3733355"/>
            <a:ext cx="568325" cy="528320"/>
            <a:chOff x="2998787" y="3733355"/>
            <a:chExt cx="568325" cy="528320"/>
          </a:xfrm>
        </p:grpSpPr>
        <p:sp>
          <p:nvSpPr>
            <p:cNvPr id="8" name="object 8"/>
            <p:cNvSpPr/>
            <p:nvPr/>
          </p:nvSpPr>
          <p:spPr>
            <a:xfrm>
              <a:off x="3090672" y="3749039"/>
              <a:ext cx="371855" cy="4907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09900" y="3744467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1" y="505967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8955" y="733805"/>
            <a:ext cx="3192780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10">
                <a:solidFill>
                  <a:srgbClr val="8496AF"/>
                </a:solidFill>
              </a:rPr>
              <a:t>Lighting </a:t>
            </a:r>
            <a:r>
              <a:rPr dirty="0" sz="2500" spc="-140">
                <a:solidFill>
                  <a:srgbClr val="8496AF"/>
                </a:solidFill>
              </a:rPr>
              <a:t>Products</a:t>
            </a:r>
            <a:r>
              <a:rPr dirty="0" sz="2500" spc="-175">
                <a:solidFill>
                  <a:srgbClr val="8496AF"/>
                </a:solidFill>
              </a:rPr>
              <a:t> </a:t>
            </a:r>
            <a:r>
              <a:rPr dirty="0" sz="2500" spc="-365">
                <a:solidFill>
                  <a:srgbClr val="44536A"/>
                </a:solidFill>
              </a:rPr>
              <a:t>RANGE</a:t>
            </a:r>
            <a:endParaRPr sz="2500"/>
          </a:p>
        </p:txBody>
      </p:sp>
      <p:sp>
        <p:nvSpPr>
          <p:cNvPr id="11" name="object 11"/>
          <p:cNvSpPr/>
          <p:nvPr/>
        </p:nvSpPr>
        <p:spPr>
          <a:xfrm>
            <a:off x="22859" y="1178052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 h="0">
                <a:moveTo>
                  <a:pt x="0" y="0"/>
                </a:moveTo>
                <a:lnTo>
                  <a:pt x="1015834" y="0"/>
                </a:lnTo>
              </a:path>
            </a:pathLst>
          </a:custGeom>
          <a:ln w="22225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07644" y="1253109"/>
            <a:ext cx="1885314" cy="1576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55">
                <a:solidFill>
                  <a:srgbClr val="526680"/>
                </a:solidFill>
                <a:latin typeface="Arial"/>
                <a:cs typeface="Arial"/>
              </a:rPr>
              <a:t>Downlight </a:t>
            </a:r>
            <a:r>
              <a:rPr dirty="0" sz="1200" spc="90">
                <a:solidFill>
                  <a:srgbClr val="526680"/>
                </a:solidFill>
                <a:latin typeface="Arial"/>
                <a:cs typeface="Arial"/>
              </a:rPr>
              <a:t>(Recessed </a:t>
            </a:r>
            <a:r>
              <a:rPr dirty="0" sz="1200" spc="85">
                <a:solidFill>
                  <a:srgbClr val="526680"/>
                </a:solidFill>
                <a:latin typeface="Arial"/>
                <a:cs typeface="Arial"/>
              </a:rPr>
              <a:t>/  </a:t>
            </a:r>
            <a:r>
              <a:rPr dirty="0" sz="1200" spc="155">
                <a:solidFill>
                  <a:srgbClr val="526680"/>
                </a:solidFill>
                <a:latin typeface="Arial"/>
                <a:cs typeface="Arial"/>
              </a:rPr>
              <a:t>surface</a:t>
            </a:r>
            <a:r>
              <a:rPr dirty="0" sz="1200" spc="105">
                <a:solidFill>
                  <a:srgbClr val="526680"/>
                </a:solidFill>
                <a:latin typeface="Arial"/>
                <a:cs typeface="Arial"/>
              </a:rPr>
              <a:t> mounted)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180">
                <a:solidFill>
                  <a:srgbClr val="526680"/>
                </a:solidFill>
                <a:latin typeface="Arial"/>
                <a:cs typeface="Arial"/>
              </a:rPr>
              <a:t>Spotlight </a:t>
            </a:r>
            <a:r>
              <a:rPr dirty="0" sz="1200" spc="114">
                <a:solidFill>
                  <a:srgbClr val="526680"/>
                </a:solidFill>
                <a:latin typeface="Arial"/>
                <a:cs typeface="Arial"/>
              </a:rPr>
              <a:t>(Track</a:t>
            </a:r>
            <a:r>
              <a:rPr dirty="0" sz="1200" spc="10">
                <a:solidFill>
                  <a:srgbClr val="526680"/>
                </a:solidFill>
                <a:latin typeface="Arial"/>
                <a:cs typeface="Arial"/>
              </a:rPr>
              <a:t> </a:t>
            </a:r>
            <a:r>
              <a:rPr dirty="0" sz="1200" spc="85">
                <a:solidFill>
                  <a:srgbClr val="526680"/>
                </a:solidFill>
                <a:latin typeface="Arial"/>
                <a:cs typeface="Arial"/>
              </a:rPr>
              <a:t>/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155">
                <a:solidFill>
                  <a:srgbClr val="526680"/>
                </a:solidFill>
                <a:latin typeface="Arial"/>
                <a:cs typeface="Arial"/>
              </a:rPr>
              <a:t>surface</a:t>
            </a:r>
            <a:r>
              <a:rPr dirty="0" sz="1200" spc="105">
                <a:solidFill>
                  <a:srgbClr val="526680"/>
                </a:solidFill>
                <a:latin typeface="Arial"/>
                <a:cs typeface="Arial"/>
              </a:rPr>
              <a:t> mounted)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Arial"/>
              <a:cs typeface="Arial"/>
            </a:endParaRPr>
          </a:p>
          <a:p>
            <a:pPr marL="12700" marR="123189">
              <a:lnSpc>
                <a:spcPct val="100000"/>
              </a:lnSpc>
            </a:pPr>
            <a:r>
              <a:rPr dirty="0" sz="1200" spc="165">
                <a:solidFill>
                  <a:srgbClr val="526680"/>
                </a:solidFill>
                <a:latin typeface="Arial"/>
                <a:cs typeface="Arial"/>
              </a:rPr>
              <a:t>Wall </a:t>
            </a:r>
            <a:r>
              <a:rPr dirty="0" sz="1200" spc="140">
                <a:solidFill>
                  <a:srgbClr val="526680"/>
                </a:solidFill>
                <a:latin typeface="Arial"/>
                <a:cs typeface="Arial"/>
              </a:rPr>
              <a:t>Mounted  </a:t>
            </a:r>
            <a:r>
              <a:rPr dirty="0" sz="1200" spc="100">
                <a:solidFill>
                  <a:srgbClr val="526680"/>
                </a:solidFill>
                <a:latin typeface="Arial"/>
                <a:cs typeface="Arial"/>
              </a:rPr>
              <a:t>Luminaires</a:t>
            </a:r>
            <a:r>
              <a:rPr dirty="0" sz="1200" spc="55">
                <a:solidFill>
                  <a:srgbClr val="526680"/>
                </a:solidFill>
                <a:latin typeface="Arial"/>
                <a:cs typeface="Arial"/>
              </a:rPr>
              <a:t> </a:t>
            </a:r>
            <a:r>
              <a:rPr dirty="0" sz="1200" spc="160">
                <a:solidFill>
                  <a:srgbClr val="526680"/>
                </a:solidFill>
                <a:latin typeface="Arial"/>
                <a:cs typeface="Arial"/>
              </a:rPr>
              <a:t>(outdoor)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4988" y="1400555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7"/>
                </a:lnTo>
              </a:path>
              <a:path w="1973580" h="405764">
                <a:moveTo>
                  <a:pt x="0" y="405384"/>
                </a:moveTo>
                <a:lnTo>
                  <a:pt x="1973199" y="405384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8036" y="1973579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7"/>
                </a:lnTo>
              </a:path>
              <a:path w="1973580" h="405764">
                <a:moveTo>
                  <a:pt x="0" y="405384"/>
                </a:moveTo>
                <a:lnTo>
                  <a:pt x="1973199" y="405384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1084" y="2583179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7"/>
                </a:lnTo>
              </a:path>
              <a:path w="1973580" h="405764">
                <a:moveTo>
                  <a:pt x="0" y="405384"/>
                </a:moveTo>
                <a:lnTo>
                  <a:pt x="1973199" y="405384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2361755" y="1307147"/>
            <a:ext cx="568325" cy="525145"/>
            <a:chOff x="2361755" y="1307147"/>
            <a:chExt cx="568325" cy="525145"/>
          </a:xfrm>
        </p:grpSpPr>
        <p:sp>
          <p:nvSpPr>
            <p:cNvPr id="17" name="object 17"/>
            <p:cNvSpPr/>
            <p:nvPr/>
          </p:nvSpPr>
          <p:spPr>
            <a:xfrm>
              <a:off x="2372867" y="1318260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398775" y="1395984"/>
              <a:ext cx="463295" cy="3413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2361755" y="1919795"/>
            <a:ext cx="568325" cy="525145"/>
            <a:chOff x="2361755" y="1919795"/>
            <a:chExt cx="568325" cy="525145"/>
          </a:xfrm>
        </p:grpSpPr>
        <p:sp>
          <p:nvSpPr>
            <p:cNvPr id="20" name="object 20"/>
            <p:cNvSpPr/>
            <p:nvPr/>
          </p:nvSpPr>
          <p:spPr>
            <a:xfrm>
              <a:off x="2372867" y="1930907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95727" y="1972055"/>
              <a:ext cx="487680" cy="402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2355659" y="2532443"/>
            <a:ext cx="574040" cy="1086485"/>
            <a:chOff x="2355659" y="2532443"/>
            <a:chExt cx="574040" cy="1086485"/>
          </a:xfrm>
        </p:grpSpPr>
        <p:sp>
          <p:nvSpPr>
            <p:cNvPr id="23" name="object 23"/>
            <p:cNvSpPr/>
            <p:nvPr/>
          </p:nvSpPr>
          <p:spPr>
            <a:xfrm>
              <a:off x="2372868" y="2543555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474976" y="2548127"/>
              <a:ext cx="323087" cy="4663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366772" y="3101339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8"/>
                  </a:moveTo>
                  <a:lnTo>
                    <a:pt x="545592" y="505968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5968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478024" y="3118114"/>
              <a:ext cx="350519" cy="4571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2361755" y="4422203"/>
            <a:ext cx="568325" cy="528320"/>
            <a:chOff x="2361755" y="4422203"/>
            <a:chExt cx="568325" cy="528320"/>
          </a:xfrm>
        </p:grpSpPr>
        <p:sp>
          <p:nvSpPr>
            <p:cNvPr id="28" name="object 28"/>
            <p:cNvSpPr/>
            <p:nvPr/>
          </p:nvSpPr>
          <p:spPr>
            <a:xfrm>
              <a:off x="2372867" y="4433315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8"/>
                  </a:moveTo>
                  <a:lnTo>
                    <a:pt x="545592" y="505968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5968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398775" y="4477511"/>
              <a:ext cx="509015" cy="3688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2361755" y="5037899"/>
            <a:ext cx="568325" cy="525145"/>
            <a:chOff x="2361755" y="5037899"/>
            <a:chExt cx="568325" cy="525145"/>
          </a:xfrm>
        </p:grpSpPr>
        <p:sp>
          <p:nvSpPr>
            <p:cNvPr id="31" name="object 31"/>
            <p:cNvSpPr/>
            <p:nvPr/>
          </p:nvSpPr>
          <p:spPr>
            <a:xfrm>
              <a:off x="2372867" y="5049011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2" y="50291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389631" y="5157215"/>
              <a:ext cx="509010" cy="28041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2361755" y="5650547"/>
            <a:ext cx="568325" cy="525145"/>
            <a:chOff x="2361755" y="5650547"/>
            <a:chExt cx="568325" cy="525145"/>
          </a:xfrm>
        </p:grpSpPr>
        <p:sp>
          <p:nvSpPr>
            <p:cNvPr id="34" name="object 34"/>
            <p:cNvSpPr/>
            <p:nvPr/>
          </p:nvSpPr>
          <p:spPr>
            <a:xfrm>
              <a:off x="2372867" y="5661659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2" y="50291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423159" y="5684541"/>
              <a:ext cx="445007" cy="46022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2361755" y="6263195"/>
            <a:ext cx="568325" cy="525145"/>
            <a:chOff x="2361755" y="6263195"/>
            <a:chExt cx="568325" cy="525145"/>
          </a:xfrm>
        </p:grpSpPr>
        <p:sp>
          <p:nvSpPr>
            <p:cNvPr id="37" name="object 37"/>
            <p:cNvSpPr/>
            <p:nvPr/>
          </p:nvSpPr>
          <p:spPr>
            <a:xfrm>
              <a:off x="2372867" y="6274308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2" y="50291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395727" y="6309360"/>
              <a:ext cx="496824" cy="42062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2361755" y="3739451"/>
            <a:ext cx="568325" cy="528320"/>
            <a:chOff x="2361755" y="3739451"/>
            <a:chExt cx="568325" cy="528320"/>
          </a:xfrm>
        </p:grpSpPr>
        <p:sp>
          <p:nvSpPr>
            <p:cNvPr id="40" name="object 40"/>
            <p:cNvSpPr/>
            <p:nvPr/>
          </p:nvSpPr>
          <p:spPr>
            <a:xfrm>
              <a:off x="2372867" y="3750564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8"/>
                  </a:moveTo>
                  <a:lnTo>
                    <a:pt x="545592" y="505968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5968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81071" y="3761232"/>
              <a:ext cx="310885" cy="4785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284988" y="4451603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7"/>
                </a:lnTo>
              </a:path>
              <a:path w="1973580" h="405764">
                <a:moveTo>
                  <a:pt x="0" y="405384"/>
                </a:moveTo>
                <a:lnTo>
                  <a:pt x="1973199" y="405384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88036" y="5070347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6"/>
                </a:lnTo>
              </a:path>
              <a:path w="1973580" h="405764">
                <a:moveTo>
                  <a:pt x="0" y="405383"/>
                </a:moveTo>
                <a:lnTo>
                  <a:pt x="1973199" y="405383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91084" y="5689091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54"/>
                </a:lnTo>
              </a:path>
              <a:path w="1973580" h="405764">
                <a:moveTo>
                  <a:pt x="0" y="405384"/>
                </a:moveTo>
                <a:lnTo>
                  <a:pt x="1973199" y="405384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84988" y="6298691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5">
                <a:moveTo>
                  <a:pt x="0" y="0"/>
                </a:moveTo>
                <a:lnTo>
                  <a:pt x="0" y="396354"/>
                </a:lnTo>
              </a:path>
              <a:path w="1973580" h="405765">
                <a:moveTo>
                  <a:pt x="0" y="405384"/>
                </a:moveTo>
                <a:lnTo>
                  <a:pt x="1973199" y="405384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07644" y="3714750"/>
            <a:ext cx="1754505" cy="268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65">
                <a:solidFill>
                  <a:srgbClr val="526680"/>
                </a:solidFill>
                <a:latin typeface="Arial"/>
                <a:cs typeface="Arial"/>
              </a:rPr>
              <a:t>Wall </a:t>
            </a:r>
            <a:r>
              <a:rPr dirty="0" sz="1200" spc="140">
                <a:solidFill>
                  <a:srgbClr val="526680"/>
                </a:solidFill>
                <a:latin typeface="Arial"/>
                <a:cs typeface="Arial"/>
              </a:rPr>
              <a:t>Mounted  </a:t>
            </a:r>
            <a:r>
              <a:rPr dirty="0" sz="1200" spc="100">
                <a:solidFill>
                  <a:srgbClr val="526680"/>
                </a:solidFill>
                <a:latin typeface="Arial"/>
                <a:cs typeface="Arial"/>
              </a:rPr>
              <a:t>Luminaires</a:t>
            </a:r>
            <a:r>
              <a:rPr dirty="0" sz="1200" spc="35">
                <a:solidFill>
                  <a:srgbClr val="526680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526680"/>
                </a:solidFill>
                <a:latin typeface="Arial"/>
                <a:cs typeface="Arial"/>
              </a:rPr>
              <a:t>(INDOOR)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125">
                <a:solidFill>
                  <a:srgbClr val="526680"/>
                </a:solidFill>
                <a:latin typeface="Arial"/>
                <a:cs typeface="Arial"/>
              </a:rPr>
              <a:t>Exit</a:t>
            </a:r>
            <a:r>
              <a:rPr dirty="0" sz="1200" spc="85">
                <a:solidFill>
                  <a:srgbClr val="526680"/>
                </a:solidFill>
                <a:latin typeface="Arial"/>
                <a:cs typeface="Arial"/>
              </a:rPr>
              <a:t> </a:t>
            </a:r>
            <a:r>
              <a:rPr dirty="0" sz="1200" spc="125">
                <a:solidFill>
                  <a:srgbClr val="526680"/>
                </a:solidFill>
                <a:latin typeface="Arial"/>
                <a:cs typeface="Arial"/>
              </a:rPr>
              <a:t>Signs</a:t>
            </a:r>
            <a:endParaRPr sz="1200">
              <a:latin typeface="Arial"/>
              <a:cs typeface="Arial"/>
            </a:endParaRPr>
          </a:p>
          <a:p>
            <a:pPr marL="12700" marR="140970">
              <a:lnSpc>
                <a:spcPct val="337600"/>
              </a:lnSpc>
              <a:spcBef>
                <a:spcPts val="150"/>
              </a:spcBef>
            </a:pPr>
            <a:r>
              <a:rPr dirty="0" sz="1200" spc="120">
                <a:solidFill>
                  <a:srgbClr val="526680"/>
                </a:solidFill>
                <a:latin typeface="Arial"/>
                <a:cs typeface="Arial"/>
              </a:rPr>
              <a:t>Panel </a:t>
            </a:r>
            <a:r>
              <a:rPr dirty="0" sz="1200" spc="135">
                <a:solidFill>
                  <a:srgbClr val="526680"/>
                </a:solidFill>
                <a:latin typeface="Arial"/>
                <a:cs typeface="Arial"/>
              </a:rPr>
              <a:t>Lighting  </a:t>
            </a:r>
            <a:r>
              <a:rPr dirty="0" sz="1200" spc="185">
                <a:solidFill>
                  <a:srgbClr val="526680"/>
                </a:solidFill>
                <a:latin typeface="Arial"/>
                <a:cs typeface="Arial"/>
              </a:rPr>
              <a:t>Industrial</a:t>
            </a:r>
            <a:r>
              <a:rPr dirty="0" sz="1200" spc="65">
                <a:solidFill>
                  <a:srgbClr val="526680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526680"/>
                </a:solidFill>
                <a:latin typeface="Arial"/>
                <a:cs typeface="Arial"/>
              </a:rPr>
              <a:t>Lighting  </a:t>
            </a:r>
            <a:r>
              <a:rPr dirty="0" sz="1200" spc="125">
                <a:solidFill>
                  <a:srgbClr val="526680"/>
                </a:solidFill>
                <a:latin typeface="Arial"/>
                <a:cs typeface="Arial"/>
              </a:rPr>
              <a:t>Step</a:t>
            </a:r>
            <a:r>
              <a:rPr dirty="0" sz="1200" spc="100">
                <a:solidFill>
                  <a:srgbClr val="526680"/>
                </a:solidFill>
                <a:latin typeface="Arial"/>
                <a:cs typeface="Arial"/>
              </a:rPr>
              <a:t> </a:t>
            </a:r>
            <a:r>
              <a:rPr dirty="0" sz="1200" spc="150">
                <a:solidFill>
                  <a:srgbClr val="526680"/>
                </a:solidFill>
                <a:latin typeface="Arial"/>
                <a:cs typeface="Arial"/>
              </a:rPr>
              <a:t>Lights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88036" y="3820667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6"/>
                </a:lnTo>
              </a:path>
              <a:path w="1973580" h="405764">
                <a:moveTo>
                  <a:pt x="0" y="405383"/>
                </a:moveTo>
                <a:lnTo>
                  <a:pt x="1973199" y="405383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2998787" y="1301051"/>
            <a:ext cx="568325" cy="525145"/>
            <a:chOff x="2998787" y="1301051"/>
            <a:chExt cx="568325" cy="525145"/>
          </a:xfrm>
        </p:grpSpPr>
        <p:sp>
          <p:nvSpPr>
            <p:cNvPr id="49" name="object 49"/>
            <p:cNvSpPr/>
            <p:nvPr/>
          </p:nvSpPr>
          <p:spPr>
            <a:xfrm>
              <a:off x="3009900" y="1312163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38855" y="1414271"/>
              <a:ext cx="502919" cy="29556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2998787" y="1913699"/>
            <a:ext cx="568325" cy="525145"/>
            <a:chOff x="2998787" y="1913699"/>
            <a:chExt cx="568325" cy="525145"/>
          </a:xfrm>
        </p:grpSpPr>
        <p:sp>
          <p:nvSpPr>
            <p:cNvPr id="52" name="object 52"/>
            <p:cNvSpPr/>
            <p:nvPr/>
          </p:nvSpPr>
          <p:spPr>
            <a:xfrm>
              <a:off x="3009900" y="1924811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108844" y="1941577"/>
              <a:ext cx="347579" cy="47243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2992691" y="2526347"/>
            <a:ext cx="574040" cy="1086485"/>
            <a:chOff x="2992691" y="2526347"/>
            <a:chExt cx="574040" cy="1086485"/>
          </a:xfrm>
        </p:grpSpPr>
        <p:sp>
          <p:nvSpPr>
            <p:cNvPr id="55" name="object 55"/>
            <p:cNvSpPr/>
            <p:nvPr/>
          </p:nvSpPr>
          <p:spPr>
            <a:xfrm>
              <a:off x="3009900" y="2537460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084576" y="2566417"/>
              <a:ext cx="380997" cy="45719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003804" y="3095244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2" y="505967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038856" y="3118110"/>
              <a:ext cx="460229" cy="45414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2998787" y="5031803"/>
            <a:ext cx="568325" cy="525145"/>
            <a:chOff x="2998787" y="5031803"/>
            <a:chExt cx="568325" cy="525145"/>
          </a:xfrm>
        </p:grpSpPr>
        <p:sp>
          <p:nvSpPr>
            <p:cNvPr id="60" name="object 60"/>
            <p:cNvSpPr/>
            <p:nvPr/>
          </p:nvSpPr>
          <p:spPr>
            <a:xfrm>
              <a:off x="3009900" y="5042915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1" y="502919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031267" y="5157216"/>
              <a:ext cx="506424" cy="26517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/>
          <p:cNvGrpSpPr/>
          <p:nvPr/>
        </p:nvGrpSpPr>
        <p:grpSpPr>
          <a:xfrm>
            <a:off x="2998787" y="5644451"/>
            <a:ext cx="568325" cy="525145"/>
            <a:chOff x="2998787" y="5644451"/>
            <a:chExt cx="568325" cy="525145"/>
          </a:xfrm>
        </p:grpSpPr>
        <p:sp>
          <p:nvSpPr>
            <p:cNvPr id="63" name="object 63"/>
            <p:cNvSpPr/>
            <p:nvPr/>
          </p:nvSpPr>
          <p:spPr>
            <a:xfrm>
              <a:off x="3009900" y="5655564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032759" y="5687568"/>
              <a:ext cx="502910" cy="44195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/>
          <p:cNvGrpSpPr/>
          <p:nvPr/>
        </p:nvGrpSpPr>
        <p:grpSpPr>
          <a:xfrm>
            <a:off x="2998787" y="6257099"/>
            <a:ext cx="568325" cy="525145"/>
            <a:chOff x="2998787" y="6257099"/>
            <a:chExt cx="568325" cy="525145"/>
          </a:xfrm>
        </p:grpSpPr>
        <p:sp>
          <p:nvSpPr>
            <p:cNvPr id="66" name="object 66"/>
            <p:cNvSpPr/>
            <p:nvPr/>
          </p:nvSpPr>
          <p:spPr>
            <a:xfrm>
              <a:off x="3009900" y="6268211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1" y="502919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057143" y="6297168"/>
              <a:ext cx="451104" cy="44805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/>
          <p:cNvGrpSpPr/>
          <p:nvPr/>
        </p:nvGrpSpPr>
        <p:grpSpPr>
          <a:xfrm>
            <a:off x="3632771" y="1913699"/>
            <a:ext cx="568325" cy="525145"/>
            <a:chOff x="3632771" y="1913699"/>
            <a:chExt cx="568325" cy="525145"/>
          </a:xfrm>
        </p:grpSpPr>
        <p:sp>
          <p:nvSpPr>
            <p:cNvPr id="69" name="object 69"/>
            <p:cNvSpPr/>
            <p:nvPr/>
          </p:nvSpPr>
          <p:spPr>
            <a:xfrm>
              <a:off x="3643884" y="1924811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685032" y="2002541"/>
              <a:ext cx="466343" cy="3566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/>
          <p:cNvGrpSpPr/>
          <p:nvPr/>
        </p:nvGrpSpPr>
        <p:grpSpPr>
          <a:xfrm>
            <a:off x="3626675" y="2526347"/>
            <a:ext cx="574040" cy="1086485"/>
            <a:chOff x="3626675" y="2526347"/>
            <a:chExt cx="574040" cy="1086485"/>
          </a:xfrm>
        </p:grpSpPr>
        <p:sp>
          <p:nvSpPr>
            <p:cNvPr id="72" name="object 72"/>
            <p:cNvSpPr/>
            <p:nvPr/>
          </p:nvSpPr>
          <p:spPr>
            <a:xfrm>
              <a:off x="3643884" y="2537460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785616" y="2542044"/>
              <a:ext cx="263739" cy="47852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637788" y="3095244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1" y="505967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712464" y="3130296"/>
              <a:ext cx="402319" cy="43891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3632771" y="4416107"/>
            <a:ext cx="568325" cy="528320"/>
            <a:chOff x="3632771" y="4416107"/>
            <a:chExt cx="568325" cy="528320"/>
          </a:xfrm>
        </p:grpSpPr>
        <p:sp>
          <p:nvSpPr>
            <p:cNvPr id="77" name="object 77"/>
            <p:cNvSpPr/>
            <p:nvPr/>
          </p:nvSpPr>
          <p:spPr>
            <a:xfrm>
              <a:off x="3643884" y="4427220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1" y="505967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729390" y="4456176"/>
              <a:ext cx="421985" cy="42671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/>
          <p:cNvGrpSpPr/>
          <p:nvPr/>
        </p:nvGrpSpPr>
        <p:grpSpPr>
          <a:xfrm>
            <a:off x="3632771" y="5031803"/>
            <a:ext cx="568325" cy="525145"/>
            <a:chOff x="3632771" y="5031803"/>
            <a:chExt cx="568325" cy="525145"/>
          </a:xfrm>
        </p:grpSpPr>
        <p:sp>
          <p:nvSpPr>
            <p:cNvPr id="80" name="object 80"/>
            <p:cNvSpPr/>
            <p:nvPr/>
          </p:nvSpPr>
          <p:spPr>
            <a:xfrm>
              <a:off x="3643884" y="5042915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1" y="502919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657600" y="5135882"/>
              <a:ext cx="508938" cy="33222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/>
          <p:cNvGrpSpPr/>
          <p:nvPr/>
        </p:nvGrpSpPr>
        <p:grpSpPr>
          <a:xfrm>
            <a:off x="3632771" y="6257099"/>
            <a:ext cx="568325" cy="525145"/>
            <a:chOff x="3632771" y="6257099"/>
            <a:chExt cx="568325" cy="525145"/>
          </a:xfrm>
        </p:grpSpPr>
        <p:sp>
          <p:nvSpPr>
            <p:cNvPr id="83" name="object 83"/>
            <p:cNvSpPr/>
            <p:nvPr/>
          </p:nvSpPr>
          <p:spPr>
            <a:xfrm>
              <a:off x="3643884" y="6268211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1" y="502919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718560" y="6291069"/>
              <a:ext cx="396233" cy="46634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/>
          <p:nvPr/>
        </p:nvSpPr>
        <p:spPr>
          <a:xfrm>
            <a:off x="3643884" y="3744467"/>
            <a:ext cx="546100" cy="506095"/>
          </a:xfrm>
          <a:custGeom>
            <a:avLst/>
            <a:gdLst/>
            <a:ahLst/>
            <a:cxnLst/>
            <a:rect l="l" t="t" r="r" b="b"/>
            <a:pathLst>
              <a:path w="546100" h="506095">
                <a:moveTo>
                  <a:pt x="0" y="505967"/>
                </a:moveTo>
                <a:lnTo>
                  <a:pt x="545591" y="505967"/>
                </a:lnTo>
                <a:lnTo>
                  <a:pt x="545591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6" name="object 86"/>
          <p:cNvGrpSpPr/>
          <p:nvPr/>
        </p:nvGrpSpPr>
        <p:grpSpPr>
          <a:xfrm>
            <a:off x="4272851" y="1294955"/>
            <a:ext cx="568325" cy="525145"/>
            <a:chOff x="4272851" y="1294955"/>
            <a:chExt cx="568325" cy="525145"/>
          </a:xfrm>
        </p:grpSpPr>
        <p:sp>
          <p:nvSpPr>
            <p:cNvPr id="87" name="object 87"/>
            <p:cNvSpPr/>
            <p:nvPr/>
          </p:nvSpPr>
          <p:spPr>
            <a:xfrm>
              <a:off x="4283964" y="1306067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306824" y="1362699"/>
              <a:ext cx="478536" cy="42342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9" name="object 89"/>
          <p:cNvGrpSpPr/>
          <p:nvPr/>
        </p:nvGrpSpPr>
        <p:grpSpPr>
          <a:xfrm>
            <a:off x="4272851" y="1907603"/>
            <a:ext cx="568325" cy="525145"/>
            <a:chOff x="4272851" y="1907603"/>
            <a:chExt cx="568325" cy="525145"/>
          </a:xfrm>
        </p:grpSpPr>
        <p:sp>
          <p:nvSpPr>
            <p:cNvPr id="90" name="object 90"/>
            <p:cNvSpPr/>
            <p:nvPr/>
          </p:nvSpPr>
          <p:spPr>
            <a:xfrm>
              <a:off x="4283964" y="1918716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4349496" y="1932439"/>
              <a:ext cx="435863" cy="46938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/>
          <p:cNvGrpSpPr/>
          <p:nvPr/>
        </p:nvGrpSpPr>
        <p:grpSpPr>
          <a:xfrm>
            <a:off x="4266755" y="2520251"/>
            <a:ext cx="574040" cy="1083310"/>
            <a:chOff x="4266755" y="2520251"/>
            <a:chExt cx="574040" cy="1083310"/>
          </a:xfrm>
        </p:grpSpPr>
        <p:sp>
          <p:nvSpPr>
            <p:cNvPr id="93" name="object 93"/>
            <p:cNvSpPr/>
            <p:nvPr/>
          </p:nvSpPr>
          <p:spPr>
            <a:xfrm>
              <a:off x="4283963" y="2531364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4325111" y="2554237"/>
              <a:ext cx="460230" cy="45413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4277867" y="3089148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401391" y="3102864"/>
              <a:ext cx="302411" cy="47237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7" name="object 97"/>
          <p:cNvGrpSpPr/>
          <p:nvPr/>
        </p:nvGrpSpPr>
        <p:grpSpPr>
          <a:xfrm>
            <a:off x="4272851" y="5025707"/>
            <a:ext cx="568325" cy="525145"/>
            <a:chOff x="4272851" y="5025707"/>
            <a:chExt cx="568325" cy="525145"/>
          </a:xfrm>
        </p:grpSpPr>
        <p:sp>
          <p:nvSpPr>
            <p:cNvPr id="98" name="object 98"/>
            <p:cNvSpPr/>
            <p:nvPr/>
          </p:nvSpPr>
          <p:spPr>
            <a:xfrm>
              <a:off x="4283964" y="5036820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1" y="502919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297706" y="5157216"/>
              <a:ext cx="512037" cy="28346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0" name="object 100"/>
          <p:cNvGrpSpPr/>
          <p:nvPr/>
        </p:nvGrpSpPr>
        <p:grpSpPr>
          <a:xfrm>
            <a:off x="4272851" y="6251003"/>
            <a:ext cx="568325" cy="525145"/>
            <a:chOff x="4272851" y="6251003"/>
            <a:chExt cx="568325" cy="525145"/>
          </a:xfrm>
        </p:grpSpPr>
        <p:sp>
          <p:nvSpPr>
            <p:cNvPr id="101" name="object 101"/>
            <p:cNvSpPr/>
            <p:nvPr/>
          </p:nvSpPr>
          <p:spPr>
            <a:xfrm>
              <a:off x="4283964" y="6262115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312920" y="6288031"/>
              <a:ext cx="478533" cy="45109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3" name="object 103"/>
          <p:cNvGrpSpPr/>
          <p:nvPr/>
        </p:nvGrpSpPr>
        <p:grpSpPr>
          <a:xfrm>
            <a:off x="4272851" y="3727259"/>
            <a:ext cx="568325" cy="528320"/>
            <a:chOff x="4272851" y="3727259"/>
            <a:chExt cx="568325" cy="528320"/>
          </a:xfrm>
        </p:grpSpPr>
        <p:sp>
          <p:nvSpPr>
            <p:cNvPr id="104" name="object 104"/>
            <p:cNvSpPr/>
            <p:nvPr/>
          </p:nvSpPr>
          <p:spPr>
            <a:xfrm>
              <a:off x="4283964" y="3738371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1" y="505967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376928" y="3758190"/>
              <a:ext cx="344424" cy="46328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6" name="object 106"/>
          <p:cNvGrpSpPr/>
          <p:nvPr/>
        </p:nvGrpSpPr>
        <p:grpSpPr>
          <a:xfrm>
            <a:off x="4894643" y="1301051"/>
            <a:ext cx="568325" cy="525145"/>
            <a:chOff x="4894643" y="1301051"/>
            <a:chExt cx="568325" cy="525145"/>
          </a:xfrm>
        </p:grpSpPr>
        <p:sp>
          <p:nvSpPr>
            <p:cNvPr id="107" name="object 107"/>
            <p:cNvSpPr/>
            <p:nvPr/>
          </p:nvSpPr>
          <p:spPr>
            <a:xfrm>
              <a:off x="4905755" y="1312163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917908" y="1490471"/>
              <a:ext cx="525814" cy="19812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9" name="object 109"/>
          <p:cNvGrpSpPr/>
          <p:nvPr/>
        </p:nvGrpSpPr>
        <p:grpSpPr>
          <a:xfrm>
            <a:off x="4894643" y="1913699"/>
            <a:ext cx="568325" cy="525145"/>
            <a:chOff x="4894643" y="1913699"/>
            <a:chExt cx="568325" cy="525145"/>
          </a:xfrm>
        </p:grpSpPr>
        <p:sp>
          <p:nvSpPr>
            <p:cNvPr id="110" name="object 110"/>
            <p:cNvSpPr/>
            <p:nvPr/>
          </p:nvSpPr>
          <p:spPr>
            <a:xfrm>
              <a:off x="4905755" y="1924811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992623" y="1941575"/>
              <a:ext cx="362704" cy="46024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2" name="object 112"/>
          <p:cNvGrpSpPr/>
          <p:nvPr/>
        </p:nvGrpSpPr>
        <p:grpSpPr>
          <a:xfrm>
            <a:off x="4888547" y="2526347"/>
            <a:ext cx="574040" cy="1086485"/>
            <a:chOff x="4888547" y="2526347"/>
            <a:chExt cx="574040" cy="1086485"/>
          </a:xfrm>
        </p:grpSpPr>
        <p:sp>
          <p:nvSpPr>
            <p:cNvPr id="113" name="object 113"/>
            <p:cNvSpPr/>
            <p:nvPr/>
          </p:nvSpPr>
          <p:spPr>
            <a:xfrm>
              <a:off x="4905755" y="2537460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983479" y="2548128"/>
              <a:ext cx="408431" cy="47548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899659" y="3095244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1" y="505967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5038343" y="3108964"/>
              <a:ext cx="276323" cy="46937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7" name="object 117"/>
          <p:cNvGrpSpPr/>
          <p:nvPr/>
        </p:nvGrpSpPr>
        <p:grpSpPr>
          <a:xfrm>
            <a:off x="4894643" y="6257099"/>
            <a:ext cx="568325" cy="525145"/>
            <a:chOff x="4894643" y="6257099"/>
            <a:chExt cx="568325" cy="525145"/>
          </a:xfrm>
        </p:grpSpPr>
        <p:sp>
          <p:nvSpPr>
            <p:cNvPr id="118" name="object 118"/>
            <p:cNvSpPr/>
            <p:nvPr/>
          </p:nvSpPr>
          <p:spPr>
            <a:xfrm>
              <a:off x="4905755" y="6268211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1" y="502919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946903" y="6309372"/>
              <a:ext cx="472439" cy="41756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0" name="object 120"/>
          <p:cNvGrpSpPr/>
          <p:nvPr/>
        </p:nvGrpSpPr>
        <p:grpSpPr>
          <a:xfrm>
            <a:off x="4894643" y="3733355"/>
            <a:ext cx="568325" cy="528320"/>
            <a:chOff x="4894643" y="3733355"/>
            <a:chExt cx="568325" cy="528320"/>
          </a:xfrm>
        </p:grpSpPr>
        <p:sp>
          <p:nvSpPr>
            <p:cNvPr id="121" name="object 121"/>
            <p:cNvSpPr/>
            <p:nvPr/>
          </p:nvSpPr>
          <p:spPr>
            <a:xfrm>
              <a:off x="4905755" y="3744467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1" y="505967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5053583" y="3755135"/>
              <a:ext cx="256032" cy="46634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3" name="object 123"/>
          <p:cNvGrpSpPr/>
          <p:nvPr/>
        </p:nvGrpSpPr>
        <p:grpSpPr>
          <a:xfrm>
            <a:off x="5531675" y="1294955"/>
            <a:ext cx="568325" cy="525145"/>
            <a:chOff x="5531675" y="1294955"/>
            <a:chExt cx="568325" cy="525145"/>
          </a:xfrm>
        </p:grpSpPr>
        <p:sp>
          <p:nvSpPr>
            <p:cNvPr id="124" name="object 124"/>
            <p:cNvSpPr/>
            <p:nvPr/>
          </p:nvSpPr>
          <p:spPr>
            <a:xfrm>
              <a:off x="5542788" y="1306067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5568696" y="1377698"/>
              <a:ext cx="496817" cy="34137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6" name="object 126"/>
          <p:cNvGrpSpPr/>
          <p:nvPr/>
        </p:nvGrpSpPr>
        <p:grpSpPr>
          <a:xfrm>
            <a:off x="5531675" y="1907603"/>
            <a:ext cx="568325" cy="525145"/>
            <a:chOff x="5531675" y="1907603"/>
            <a:chExt cx="568325" cy="525145"/>
          </a:xfrm>
        </p:grpSpPr>
        <p:sp>
          <p:nvSpPr>
            <p:cNvPr id="127" name="object 127"/>
            <p:cNvSpPr/>
            <p:nvPr/>
          </p:nvSpPr>
          <p:spPr>
            <a:xfrm>
              <a:off x="5542788" y="1918716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5690616" y="1938528"/>
              <a:ext cx="259055" cy="45110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/>
          <p:nvPr/>
        </p:nvSpPr>
        <p:spPr>
          <a:xfrm>
            <a:off x="2998787" y="4416107"/>
            <a:ext cx="567816" cy="52819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0" name="object 130"/>
          <p:cNvGrpSpPr/>
          <p:nvPr/>
        </p:nvGrpSpPr>
        <p:grpSpPr>
          <a:xfrm>
            <a:off x="5525579" y="2520251"/>
            <a:ext cx="574040" cy="1083310"/>
            <a:chOff x="5525579" y="2520251"/>
            <a:chExt cx="574040" cy="1083310"/>
          </a:xfrm>
        </p:grpSpPr>
        <p:sp>
          <p:nvSpPr>
            <p:cNvPr id="131" name="object 131"/>
            <p:cNvSpPr/>
            <p:nvPr/>
          </p:nvSpPr>
          <p:spPr>
            <a:xfrm>
              <a:off x="5542787" y="2531364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5690615" y="2542032"/>
              <a:ext cx="240789" cy="47243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5536691" y="3089148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5556503" y="3115056"/>
              <a:ext cx="499872" cy="44500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5" name="object 135"/>
          <p:cNvGrpSpPr/>
          <p:nvPr/>
        </p:nvGrpSpPr>
        <p:grpSpPr>
          <a:xfrm>
            <a:off x="5531675" y="5638355"/>
            <a:ext cx="568325" cy="525145"/>
            <a:chOff x="5531675" y="5638355"/>
            <a:chExt cx="568325" cy="525145"/>
          </a:xfrm>
        </p:grpSpPr>
        <p:sp>
          <p:nvSpPr>
            <p:cNvPr id="136" name="object 136"/>
            <p:cNvSpPr/>
            <p:nvPr/>
          </p:nvSpPr>
          <p:spPr>
            <a:xfrm>
              <a:off x="5542788" y="5649467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1" y="502919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5590032" y="5672327"/>
              <a:ext cx="445000" cy="46329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8" name="object 138"/>
          <p:cNvGrpSpPr/>
          <p:nvPr/>
        </p:nvGrpSpPr>
        <p:grpSpPr>
          <a:xfrm>
            <a:off x="5531675" y="6251003"/>
            <a:ext cx="568325" cy="525145"/>
            <a:chOff x="5531675" y="6251003"/>
            <a:chExt cx="568325" cy="525145"/>
          </a:xfrm>
        </p:grpSpPr>
        <p:sp>
          <p:nvSpPr>
            <p:cNvPr id="139" name="object 139"/>
            <p:cNvSpPr/>
            <p:nvPr/>
          </p:nvSpPr>
          <p:spPr>
            <a:xfrm>
              <a:off x="5542788" y="6262115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20"/>
                  </a:moveTo>
                  <a:lnTo>
                    <a:pt x="545591" y="502920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5586984" y="6284982"/>
              <a:ext cx="457200" cy="46023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1" name="object 141"/>
          <p:cNvGrpSpPr/>
          <p:nvPr/>
        </p:nvGrpSpPr>
        <p:grpSpPr>
          <a:xfrm>
            <a:off x="5531675" y="3727259"/>
            <a:ext cx="568325" cy="528320"/>
            <a:chOff x="5531675" y="3727259"/>
            <a:chExt cx="568325" cy="528320"/>
          </a:xfrm>
        </p:grpSpPr>
        <p:sp>
          <p:nvSpPr>
            <p:cNvPr id="142" name="object 142"/>
            <p:cNvSpPr/>
            <p:nvPr/>
          </p:nvSpPr>
          <p:spPr>
            <a:xfrm>
              <a:off x="5542788" y="3738371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1" y="505967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5629656" y="3758187"/>
              <a:ext cx="347472" cy="45719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/>
          <p:nvPr/>
        </p:nvSpPr>
        <p:spPr>
          <a:xfrm>
            <a:off x="3632771" y="1301051"/>
            <a:ext cx="567816" cy="52514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5" name="object 145"/>
          <p:cNvGrpSpPr/>
          <p:nvPr/>
        </p:nvGrpSpPr>
        <p:grpSpPr>
          <a:xfrm>
            <a:off x="6165659" y="1294955"/>
            <a:ext cx="568325" cy="525145"/>
            <a:chOff x="6165659" y="1294955"/>
            <a:chExt cx="568325" cy="525145"/>
          </a:xfrm>
        </p:grpSpPr>
        <p:sp>
          <p:nvSpPr>
            <p:cNvPr id="146" name="object 146"/>
            <p:cNvSpPr/>
            <p:nvPr/>
          </p:nvSpPr>
          <p:spPr>
            <a:xfrm>
              <a:off x="6176771" y="1306067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6211767" y="1328927"/>
              <a:ext cx="481640" cy="41757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8" name="object 148"/>
          <p:cNvGrpSpPr/>
          <p:nvPr/>
        </p:nvGrpSpPr>
        <p:grpSpPr>
          <a:xfrm>
            <a:off x="6165659" y="1907603"/>
            <a:ext cx="568325" cy="525145"/>
            <a:chOff x="6165659" y="1907603"/>
            <a:chExt cx="568325" cy="525145"/>
          </a:xfrm>
        </p:grpSpPr>
        <p:sp>
          <p:nvSpPr>
            <p:cNvPr id="149" name="object 149"/>
            <p:cNvSpPr/>
            <p:nvPr/>
          </p:nvSpPr>
          <p:spPr>
            <a:xfrm>
              <a:off x="6176771" y="1918716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6230111" y="1950722"/>
              <a:ext cx="432815" cy="44805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1" name="object 151"/>
          <p:cNvGrpSpPr/>
          <p:nvPr/>
        </p:nvGrpSpPr>
        <p:grpSpPr>
          <a:xfrm>
            <a:off x="6159563" y="2520251"/>
            <a:ext cx="574040" cy="1083310"/>
            <a:chOff x="6159563" y="2520251"/>
            <a:chExt cx="574040" cy="1083310"/>
          </a:xfrm>
        </p:grpSpPr>
        <p:sp>
          <p:nvSpPr>
            <p:cNvPr id="152" name="object 152"/>
            <p:cNvSpPr/>
            <p:nvPr/>
          </p:nvSpPr>
          <p:spPr>
            <a:xfrm>
              <a:off x="6176772" y="2531364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6309360" y="2548136"/>
              <a:ext cx="280412" cy="47547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6170676" y="3089148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6306053" y="3119613"/>
              <a:ext cx="288472" cy="45569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/>
          <p:cNvGrpSpPr/>
          <p:nvPr/>
        </p:nvGrpSpPr>
        <p:grpSpPr>
          <a:xfrm>
            <a:off x="6165659" y="5638355"/>
            <a:ext cx="568325" cy="525145"/>
            <a:chOff x="6165659" y="5638355"/>
            <a:chExt cx="568325" cy="525145"/>
          </a:xfrm>
        </p:grpSpPr>
        <p:sp>
          <p:nvSpPr>
            <p:cNvPr id="157" name="object 157"/>
            <p:cNvSpPr/>
            <p:nvPr/>
          </p:nvSpPr>
          <p:spPr>
            <a:xfrm>
              <a:off x="6176771" y="5649467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2" y="50291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6220967" y="5666236"/>
              <a:ext cx="445575" cy="46938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9" name="object 159"/>
          <p:cNvGrpSpPr/>
          <p:nvPr/>
        </p:nvGrpSpPr>
        <p:grpSpPr>
          <a:xfrm>
            <a:off x="6165659" y="6251003"/>
            <a:ext cx="568325" cy="525145"/>
            <a:chOff x="6165659" y="6251003"/>
            <a:chExt cx="568325" cy="525145"/>
          </a:xfrm>
        </p:grpSpPr>
        <p:sp>
          <p:nvSpPr>
            <p:cNvPr id="160" name="object 160"/>
            <p:cNvSpPr/>
            <p:nvPr/>
          </p:nvSpPr>
          <p:spPr>
            <a:xfrm>
              <a:off x="6176771" y="6262115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4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6214871" y="6278877"/>
              <a:ext cx="463293" cy="46024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2" name="object 162"/>
          <p:cNvGrpSpPr/>
          <p:nvPr/>
        </p:nvGrpSpPr>
        <p:grpSpPr>
          <a:xfrm>
            <a:off x="6802691" y="1298003"/>
            <a:ext cx="568325" cy="525145"/>
            <a:chOff x="6802691" y="1298003"/>
            <a:chExt cx="568325" cy="525145"/>
          </a:xfrm>
        </p:grpSpPr>
        <p:sp>
          <p:nvSpPr>
            <p:cNvPr id="163" name="object 163"/>
            <p:cNvSpPr/>
            <p:nvPr/>
          </p:nvSpPr>
          <p:spPr>
            <a:xfrm>
              <a:off x="6813804" y="1309116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6893019" y="1322841"/>
              <a:ext cx="413028" cy="47852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5" name="object 165"/>
          <p:cNvGrpSpPr/>
          <p:nvPr/>
        </p:nvGrpSpPr>
        <p:grpSpPr>
          <a:xfrm>
            <a:off x="6802691" y="1901507"/>
            <a:ext cx="568325" cy="525145"/>
            <a:chOff x="6802691" y="1901507"/>
            <a:chExt cx="568325" cy="525145"/>
          </a:xfrm>
        </p:grpSpPr>
        <p:sp>
          <p:nvSpPr>
            <p:cNvPr id="166" name="object 166"/>
            <p:cNvSpPr/>
            <p:nvPr/>
          </p:nvSpPr>
          <p:spPr>
            <a:xfrm>
              <a:off x="6813804" y="1912620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6870192" y="1940985"/>
              <a:ext cx="435864" cy="45779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8" name="object 168"/>
          <p:cNvGrpSpPr/>
          <p:nvPr/>
        </p:nvGrpSpPr>
        <p:grpSpPr>
          <a:xfrm>
            <a:off x="6796595" y="2514155"/>
            <a:ext cx="574040" cy="1095375"/>
            <a:chOff x="6796595" y="2514155"/>
            <a:chExt cx="574040" cy="1095375"/>
          </a:xfrm>
        </p:grpSpPr>
        <p:sp>
          <p:nvSpPr>
            <p:cNvPr id="169" name="object 169"/>
            <p:cNvSpPr/>
            <p:nvPr/>
          </p:nvSpPr>
          <p:spPr>
            <a:xfrm>
              <a:off x="6813803" y="2525267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6979919" y="2545087"/>
              <a:ext cx="271268" cy="46328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6807707" y="3092195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2" y="505967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6885431" y="3112015"/>
              <a:ext cx="390144" cy="4632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3" name="object 173"/>
          <p:cNvGrpSpPr/>
          <p:nvPr/>
        </p:nvGrpSpPr>
        <p:grpSpPr>
          <a:xfrm>
            <a:off x="6802691" y="5632259"/>
            <a:ext cx="568325" cy="525145"/>
            <a:chOff x="6802691" y="5632259"/>
            <a:chExt cx="568325" cy="525145"/>
          </a:xfrm>
        </p:grpSpPr>
        <p:sp>
          <p:nvSpPr>
            <p:cNvPr id="174" name="object 174"/>
            <p:cNvSpPr/>
            <p:nvPr/>
          </p:nvSpPr>
          <p:spPr>
            <a:xfrm>
              <a:off x="6813804" y="5643371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2" y="50291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4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6870192" y="5654047"/>
              <a:ext cx="432810" cy="47847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6" name="object 176"/>
          <p:cNvGrpSpPr/>
          <p:nvPr/>
        </p:nvGrpSpPr>
        <p:grpSpPr>
          <a:xfrm>
            <a:off x="6802691" y="6244907"/>
            <a:ext cx="568325" cy="525145"/>
            <a:chOff x="6802691" y="6244907"/>
            <a:chExt cx="568325" cy="525145"/>
          </a:xfrm>
        </p:grpSpPr>
        <p:sp>
          <p:nvSpPr>
            <p:cNvPr id="177" name="object 177"/>
            <p:cNvSpPr/>
            <p:nvPr/>
          </p:nvSpPr>
          <p:spPr>
            <a:xfrm>
              <a:off x="6813804" y="6256020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2" y="50291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4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6848856" y="6281925"/>
              <a:ext cx="475488" cy="45415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9" name="object 179"/>
          <p:cNvGrpSpPr/>
          <p:nvPr/>
        </p:nvGrpSpPr>
        <p:grpSpPr>
          <a:xfrm>
            <a:off x="6802691" y="3730307"/>
            <a:ext cx="568325" cy="528320"/>
            <a:chOff x="6802691" y="3730307"/>
            <a:chExt cx="568325" cy="528320"/>
          </a:xfrm>
        </p:grpSpPr>
        <p:sp>
          <p:nvSpPr>
            <p:cNvPr id="180" name="object 180"/>
            <p:cNvSpPr/>
            <p:nvPr/>
          </p:nvSpPr>
          <p:spPr>
            <a:xfrm>
              <a:off x="6813804" y="3741420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2" y="505967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6839712" y="3782568"/>
              <a:ext cx="502920" cy="41148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2" name="object 182"/>
          <p:cNvGrpSpPr/>
          <p:nvPr/>
        </p:nvGrpSpPr>
        <p:grpSpPr>
          <a:xfrm>
            <a:off x="7442771" y="1294955"/>
            <a:ext cx="568325" cy="525145"/>
            <a:chOff x="7442771" y="1294955"/>
            <a:chExt cx="568325" cy="525145"/>
          </a:xfrm>
        </p:grpSpPr>
        <p:sp>
          <p:nvSpPr>
            <p:cNvPr id="183" name="object 183"/>
            <p:cNvSpPr/>
            <p:nvPr/>
          </p:nvSpPr>
          <p:spPr>
            <a:xfrm>
              <a:off x="7453883" y="1306067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7537703" y="1331983"/>
              <a:ext cx="387089" cy="46024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5" name="object 185"/>
          <p:cNvGrpSpPr/>
          <p:nvPr/>
        </p:nvGrpSpPr>
        <p:grpSpPr>
          <a:xfrm>
            <a:off x="7442771" y="1916747"/>
            <a:ext cx="568325" cy="525145"/>
            <a:chOff x="7442771" y="1916747"/>
            <a:chExt cx="568325" cy="525145"/>
          </a:xfrm>
        </p:grpSpPr>
        <p:sp>
          <p:nvSpPr>
            <p:cNvPr id="186" name="object 186"/>
            <p:cNvSpPr/>
            <p:nvPr/>
          </p:nvSpPr>
          <p:spPr>
            <a:xfrm>
              <a:off x="7453883" y="1927860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7485887" y="1987297"/>
              <a:ext cx="481583" cy="37795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8" name="object 188"/>
          <p:cNvGrpSpPr/>
          <p:nvPr/>
        </p:nvGrpSpPr>
        <p:grpSpPr>
          <a:xfrm>
            <a:off x="7442771" y="6260147"/>
            <a:ext cx="568325" cy="525145"/>
            <a:chOff x="7442771" y="6260147"/>
            <a:chExt cx="568325" cy="525145"/>
          </a:xfrm>
        </p:grpSpPr>
        <p:sp>
          <p:nvSpPr>
            <p:cNvPr id="189" name="object 189"/>
            <p:cNvSpPr/>
            <p:nvPr/>
          </p:nvSpPr>
          <p:spPr>
            <a:xfrm>
              <a:off x="7453883" y="6271259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2" y="50291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4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7513319" y="6297166"/>
              <a:ext cx="426720" cy="43891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1" name="object 191"/>
          <p:cNvGrpSpPr/>
          <p:nvPr/>
        </p:nvGrpSpPr>
        <p:grpSpPr>
          <a:xfrm>
            <a:off x="7442771" y="3736403"/>
            <a:ext cx="568325" cy="528320"/>
            <a:chOff x="7442771" y="3736403"/>
            <a:chExt cx="568325" cy="528320"/>
          </a:xfrm>
        </p:grpSpPr>
        <p:sp>
          <p:nvSpPr>
            <p:cNvPr id="192" name="object 192"/>
            <p:cNvSpPr/>
            <p:nvPr/>
          </p:nvSpPr>
          <p:spPr>
            <a:xfrm>
              <a:off x="7453883" y="3747515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8"/>
                  </a:moveTo>
                  <a:lnTo>
                    <a:pt x="545592" y="505968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5968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7476743" y="3825243"/>
              <a:ext cx="505966" cy="30479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4" name="object 194"/>
          <p:cNvGrpSpPr/>
          <p:nvPr/>
        </p:nvGrpSpPr>
        <p:grpSpPr>
          <a:xfrm>
            <a:off x="8082851" y="1298003"/>
            <a:ext cx="568325" cy="525145"/>
            <a:chOff x="8082851" y="1298003"/>
            <a:chExt cx="568325" cy="525145"/>
          </a:xfrm>
        </p:grpSpPr>
        <p:sp>
          <p:nvSpPr>
            <p:cNvPr id="195" name="object 195"/>
            <p:cNvSpPr/>
            <p:nvPr/>
          </p:nvSpPr>
          <p:spPr>
            <a:xfrm>
              <a:off x="8093964" y="1309116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8199120" y="1322849"/>
              <a:ext cx="350515" cy="46023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7" name="object 197"/>
          <p:cNvGrpSpPr/>
          <p:nvPr/>
        </p:nvGrpSpPr>
        <p:grpSpPr>
          <a:xfrm>
            <a:off x="8082851" y="1910651"/>
            <a:ext cx="568325" cy="525145"/>
            <a:chOff x="8082851" y="1910651"/>
            <a:chExt cx="568325" cy="525145"/>
          </a:xfrm>
        </p:grpSpPr>
        <p:sp>
          <p:nvSpPr>
            <p:cNvPr id="198" name="object 198"/>
            <p:cNvSpPr/>
            <p:nvPr/>
          </p:nvSpPr>
          <p:spPr>
            <a:xfrm>
              <a:off x="8093964" y="1921764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8266176" y="1947675"/>
              <a:ext cx="262127" cy="438909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0" name="object 200"/>
          <p:cNvGrpSpPr/>
          <p:nvPr/>
        </p:nvGrpSpPr>
        <p:grpSpPr>
          <a:xfrm>
            <a:off x="8076755" y="2523299"/>
            <a:ext cx="574040" cy="1086485"/>
            <a:chOff x="8076755" y="2523299"/>
            <a:chExt cx="574040" cy="1086485"/>
          </a:xfrm>
        </p:grpSpPr>
        <p:sp>
          <p:nvSpPr>
            <p:cNvPr id="201" name="object 201"/>
            <p:cNvSpPr/>
            <p:nvPr/>
          </p:nvSpPr>
          <p:spPr>
            <a:xfrm>
              <a:off x="8093964" y="2534411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8144256" y="2542032"/>
              <a:ext cx="429768" cy="466343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8087868" y="3092195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2" y="505967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8165592" y="3112018"/>
              <a:ext cx="411479" cy="46023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5" name="object 205"/>
          <p:cNvSpPr/>
          <p:nvPr/>
        </p:nvSpPr>
        <p:spPr>
          <a:xfrm>
            <a:off x="8093964" y="3741420"/>
            <a:ext cx="546100" cy="506095"/>
          </a:xfrm>
          <a:custGeom>
            <a:avLst/>
            <a:gdLst/>
            <a:ahLst/>
            <a:cxnLst/>
            <a:rect l="l" t="t" r="r" b="b"/>
            <a:pathLst>
              <a:path w="546100" h="506095">
                <a:moveTo>
                  <a:pt x="0" y="505967"/>
                </a:moveTo>
                <a:lnTo>
                  <a:pt x="545592" y="505967"/>
                </a:lnTo>
                <a:lnTo>
                  <a:pt x="54559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06" name="object 206"/>
          <p:cNvGrpSpPr/>
          <p:nvPr/>
        </p:nvGrpSpPr>
        <p:grpSpPr>
          <a:xfrm>
            <a:off x="8716835" y="1298003"/>
            <a:ext cx="568325" cy="525145"/>
            <a:chOff x="8716835" y="1298003"/>
            <a:chExt cx="568325" cy="525145"/>
          </a:xfrm>
        </p:grpSpPr>
        <p:sp>
          <p:nvSpPr>
            <p:cNvPr id="207" name="object 207"/>
            <p:cNvSpPr/>
            <p:nvPr/>
          </p:nvSpPr>
          <p:spPr>
            <a:xfrm>
              <a:off x="8727947" y="1309116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8738615" y="1353312"/>
              <a:ext cx="490727" cy="420624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9" name="object 209"/>
          <p:cNvGrpSpPr/>
          <p:nvPr/>
        </p:nvGrpSpPr>
        <p:grpSpPr>
          <a:xfrm>
            <a:off x="8716835" y="1910651"/>
            <a:ext cx="568325" cy="525145"/>
            <a:chOff x="8716835" y="1910651"/>
            <a:chExt cx="568325" cy="525145"/>
          </a:xfrm>
        </p:grpSpPr>
        <p:sp>
          <p:nvSpPr>
            <p:cNvPr id="210" name="object 210"/>
            <p:cNvSpPr/>
            <p:nvPr/>
          </p:nvSpPr>
          <p:spPr>
            <a:xfrm>
              <a:off x="8727947" y="1921764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8935479" y="1950720"/>
              <a:ext cx="160315" cy="438912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2" name="object 212"/>
          <p:cNvGrpSpPr/>
          <p:nvPr/>
        </p:nvGrpSpPr>
        <p:grpSpPr>
          <a:xfrm>
            <a:off x="8710739" y="2523299"/>
            <a:ext cx="574040" cy="1086485"/>
            <a:chOff x="8710739" y="2523299"/>
            <a:chExt cx="574040" cy="1086485"/>
          </a:xfrm>
        </p:grpSpPr>
        <p:sp>
          <p:nvSpPr>
            <p:cNvPr id="213" name="object 213"/>
            <p:cNvSpPr/>
            <p:nvPr/>
          </p:nvSpPr>
          <p:spPr>
            <a:xfrm>
              <a:off x="8727948" y="2534411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8747760" y="2560342"/>
              <a:ext cx="501585" cy="44193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8710739" y="3081083"/>
              <a:ext cx="567817" cy="528192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6" name="object 216"/>
          <p:cNvSpPr/>
          <p:nvPr/>
        </p:nvSpPr>
        <p:spPr>
          <a:xfrm>
            <a:off x="8727947" y="3741420"/>
            <a:ext cx="546100" cy="506095"/>
          </a:xfrm>
          <a:custGeom>
            <a:avLst/>
            <a:gdLst/>
            <a:ahLst/>
            <a:cxnLst/>
            <a:rect l="l" t="t" r="r" b="b"/>
            <a:pathLst>
              <a:path w="546100" h="506095">
                <a:moveTo>
                  <a:pt x="0" y="505967"/>
                </a:moveTo>
                <a:lnTo>
                  <a:pt x="545592" y="505967"/>
                </a:lnTo>
                <a:lnTo>
                  <a:pt x="54559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17" name="object 217"/>
          <p:cNvGrpSpPr/>
          <p:nvPr/>
        </p:nvGrpSpPr>
        <p:grpSpPr>
          <a:xfrm>
            <a:off x="9353867" y="1291907"/>
            <a:ext cx="568325" cy="525145"/>
            <a:chOff x="9353867" y="1291907"/>
            <a:chExt cx="568325" cy="525145"/>
          </a:xfrm>
        </p:grpSpPr>
        <p:sp>
          <p:nvSpPr>
            <p:cNvPr id="218" name="object 218"/>
            <p:cNvSpPr/>
            <p:nvPr/>
          </p:nvSpPr>
          <p:spPr>
            <a:xfrm>
              <a:off x="9364980" y="1303019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9433560" y="1325879"/>
              <a:ext cx="408431" cy="44805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0" name="object 220"/>
          <p:cNvGrpSpPr/>
          <p:nvPr/>
        </p:nvGrpSpPr>
        <p:grpSpPr>
          <a:xfrm>
            <a:off x="9347771" y="2517203"/>
            <a:ext cx="574040" cy="1083310"/>
            <a:chOff x="9347771" y="2517203"/>
            <a:chExt cx="574040" cy="1083310"/>
          </a:xfrm>
        </p:grpSpPr>
        <p:sp>
          <p:nvSpPr>
            <p:cNvPr id="221" name="object 221"/>
            <p:cNvSpPr/>
            <p:nvPr/>
          </p:nvSpPr>
          <p:spPr>
            <a:xfrm>
              <a:off x="9364979" y="2528316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9418319" y="2535943"/>
              <a:ext cx="457200" cy="478528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9358883" y="3086100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9375647" y="3145543"/>
              <a:ext cx="502920" cy="344416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5" name="object 225"/>
          <p:cNvSpPr/>
          <p:nvPr/>
        </p:nvSpPr>
        <p:spPr>
          <a:xfrm>
            <a:off x="9364980" y="3735323"/>
            <a:ext cx="546100" cy="506095"/>
          </a:xfrm>
          <a:custGeom>
            <a:avLst/>
            <a:gdLst/>
            <a:ahLst/>
            <a:cxnLst/>
            <a:rect l="l" t="t" r="r" b="b"/>
            <a:pathLst>
              <a:path w="546100" h="506095">
                <a:moveTo>
                  <a:pt x="0" y="505968"/>
                </a:moveTo>
                <a:lnTo>
                  <a:pt x="545592" y="505968"/>
                </a:lnTo>
                <a:lnTo>
                  <a:pt x="54559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26" name="object 226"/>
          <p:cNvGrpSpPr/>
          <p:nvPr/>
        </p:nvGrpSpPr>
        <p:grpSpPr>
          <a:xfrm>
            <a:off x="7436675" y="2529395"/>
            <a:ext cx="574040" cy="1086485"/>
            <a:chOff x="7436675" y="2529395"/>
            <a:chExt cx="574040" cy="1086485"/>
          </a:xfrm>
        </p:grpSpPr>
        <p:sp>
          <p:nvSpPr>
            <p:cNvPr id="227" name="object 227"/>
            <p:cNvSpPr/>
            <p:nvPr/>
          </p:nvSpPr>
          <p:spPr>
            <a:xfrm>
              <a:off x="7442771" y="2529395"/>
              <a:ext cx="567817" cy="525145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7447788" y="3098291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2" y="505967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7464552" y="3148583"/>
              <a:ext cx="512064" cy="390144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0" name="object 230"/>
          <p:cNvGrpSpPr/>
          <p:nvPr/>
        </p:nvGrpSpPr>
        <p:grpSpPr>
          <a:xfrm>
            <a:off x="10000043" y="1282763"/>
            <a:ext cx="568325" cy="528320"/>
            <a:chOff x="10000043" y="1282763"/>
            <a:chExt cx="568325" cy="528320"/>
          </a:xfrm>
        </p:grpSpPr>
        <p:sp>
          <p:nvSpPr>
            <p:cNvPr id="231" name="object 231"/>
            <p:cNvSpPr/>
            <p:nvPr/>
          </p:nvSpPr>
          <p:spPr>
            <a:xfrm>
              <a:off x="10012680" y="1374647"/>
              <a:ext cx="548640" cy="35356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10011156" y="1293875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4">
                  <a:moveTo>
                    <a:pt x="0" y="505968"/>
                  </a:moveTo>
                  <a:lnTo>
                    <a:pt x="545592" y="505968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5968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3" name="object 233"/>
          <p:cNvGrpSpPr/>
          <p:nvPr/>
        </p:nvGrpSpPr>
        <p:grpSpPr>
          <a:xfrm>
            <a:off x="10667555" y="1288859"/>
            <a:ext cx="568325" cy="525145"/>
            <a:chOff x="10667555" y="1288859"/>
            <a:chExt cx="568325" cy="525145"/>
          </a:xfrm>
        </p:grpSpPr>
        <p:sp>
          <p:nvSpPr>
            <p:cNvPr id="234" name="object 234"/>
            <p:cNvSpPr/>
            <p:nvPr/>
          </p:nvSpPr>
          <p:spPr>
            <a:xfrm>
              <a:off x="10678668" y="1299972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10823448" y="1316736"/>
              <a:ext cx="243840" cy="475488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6" name="object 236"/>
          <p:cNvSpPr/>
          <p:nvPr/>
        </p:nvSpPr>
        <p:spPr>
          <a:xfrm>
            <a:off x="4272851" y="5638355"/>
            <a:ext cx="567816" cy="52514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3632771" y="5644451"/>
            <a:ext cx="567816" cy="52514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6165659" y="3727259"/>
            <a:ext cx="567817" cy="528193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4894643" y="5644451"/>
            <a:ext cx="567816" cy="52514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40" name="object 240"/>
          <p:cNvGrpSpPr/>
          <p:nvPr/>
        </p:nvGrpSpPr>
        <p:grpSpPr>
          <a:xfrm>
            <a:off x="10012235" y="2517203"/>
            <a:ext cx="568325" cy="1083310"/>
            <a:chOff x="10012235" y="2517203"/>
            <a:chExt cx="568325" cy="1083310"/>
          </a:xfrm>
        </p:grpSpPr>
        <p:sp>
          <p:nvSpPr>
            <p:cNvPr id="241" name="object 241"/>
            <p:cNvSpPr/>
            <p:nvPr/>
          </p:nvSpPr>
          <p:spPr>
            <a:xfrm>
              <a:off x="10049255" y="2542043"/>
              <a:ext cx="475488" cy="472428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10023347" y="2528316"/>
              <a:ext cx="546100" cy="1061085"/>
            </a:xfrm>
            <a:custGeom>
              <a:avLst/>
              <a:gdLst/>
              <a:ahLst/>
              <a:cxnLst/>
              <a:rect l="l" t="t" r="r" b="b"/>
              <a:pathLst>
                <a:path w="546100" h="1061085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  <a:path w="546100" h="1061085">
                  <a:moveTo>
                    <a:pt x="0" y="1060704"/>
                  </a:moveTo>
                  <a:lnTo>
                    <a:pt x="545592" y="1060704"/>
                  </a:lnTo>
                  <a:lnTo>
                    <a:pt x="545592" y="554736"/>
                  </a:lnTo>
                  <a:lnTo>
                    <a:pt x="0" y="554736"/>
                  </a:lnTo>
                  <a:lnTo>
                    <a:pt x="0" y="1060704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10122407" y="3099820"/>
              <a:ext cx="339947" cy="463291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4" name="object 244"/>
          <p:cNvGrpSpPr/>
          <p:nvPr/>
        </p:nvGrpSpPr>
        <p:grpSpPr>
          <a:xfrm>
            <a:off x="10670603" y="2520251"/>
            <a:ext cx="568325" cy="1083310"/>
            <a:chOff x="10670603" y="2520251"/>
            <a:chExt cx="568325" cy="1083310"/>
          </a:xfrm>
        </p:grpSpPr>
        <p:sp>
          <p:nvSpPr>
            <p:cNvPr id="245" name="object 245"/>
            <p:cNvSpPr/>
            <p:nvPr/>
          </p:nvSpPr>
          <p:spPr>
            <a:xfrm>
              <a:off x="10780776" y="2548148"/>
              <a:ext cx="359650" cy="451083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10681716" y="2531364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19">
                  <a:moveTo>
                    <a:pt x="0" y="502920"/>
                  </a:moveTo>
                  <a:lnTo>
                    <a:pt x="545592" y="502920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10670603" y="3074987"/>
              <a:ext cx="567817" cy="52819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8" name="object 248"/>
          <p:cNvGrpSpPr/>
          <p:nvPr/>
        </p:nvGrpSpPr>
        <p:grpSpPr>
          <a:xfrm>
            <a:off x="11319827" y="2514155"/>
            <a:ext cx="568325" cy="1083310"/>
            <a:chOff x="11319827" y="2514155"/>
            <a:chExt cx="568325" cy="1083310"/>
          </a:xfrm>
        </p:grpSpPr>
        <p:sp>
          <p:nvSpPr>
            <p:cNvPr id="249" name="object 249"/>
            <p:cNvSpPr/>
            <p:nvPr/>
          </p:nvSpPr>
          <p:spPr>
            <a:xfrm>
              <a:off x="11330940" y="2525267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4">
                  <a:moveTo>
                    <a:pt x="0" y="505967"/>
                  </a:moveTo>
                  <a:lnTo>
                    <a:pt x="545592" y="505967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11465858" y="2548127"/>
              <a:ext cx="345141" cy="454151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11319827" y="3071939"/>
              <a:ext cx="567817" cy="525145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2" name="object 252"/>
          <p:cNvGrpSpPr/>
          <p:nvPr/>
        </p:nvGrpSpPr>
        <p:grpSpPr>
          <a:xfrm>
            <a:off x="4281995" y="4416107"/>
            <a:ext cx="568325" cy="528320"/>
            <a:chOff x="4281995" y="4416107"/>
            <a:chExt cx="568325" cy="528320"/>
          </a:xfrm>
        </p:grpSpPr>
        <p:sp>
          <p:nvSpPr>
            <p:cNvPr id="253" name="object 253"/>
            <p:cNvSpPr/>
            <p:nvPr/>
          </p:nvSpPr>
          <p:spPr>
            <a:xfrm>
              <a:off x="4367784" y="4440943"/>
              <a:ext cx="390143" cy="47243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4293108" y="4427220"/>
              <a:ext cx="546100" cy="506095"/>
            </a:xfrm>
            <a:custGeom>
              <a:avLst/>
              <a:gdLst/>
              <a:ahLst/>
              <a:cxnLst/>
              <a:rect l="l" t="t" r="r" b="b"/>
              <a:pathLst>
                <a:path w="546100" h="506095">
                  <a:moveTo>
                    <a:pt x="0" y="505967"/>
                  </a:moveTo>
                  <a:lnTo>
                    <a:pt x="545591" y="505967"/>
                  </a:lnTo>
                  <a:lnTo>
                    <a:pt x="545591" y="0"/>
                  </a:lnTo>
                  <a:lnTo>
                    <a:pt x="0" y="0"/>
                  </a:lnTo>
                  <a:lnTo>
                    <a:pt x="0" y="505967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5" name="object 255"/>
          <p:cNvSpPr/>
          <p:nvPr/>
        </p:nvSpPr>
        <p:spPr>
          <a:xfrm>
            <a:off x="10023347" y="3735323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2" y="502919"/>
                </a:lnTo>
                <a:lnTo>
                  <a:pt x="545592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56" name="object 256"/>
          <p:cNvGrpSpPr/>
          <p:nvPr/>
        </p:nvGrpSpPr>
        <p:grpSpPr>
          <a:xfrm>
            <a:off x="10667555" y="3724211"/>
            <a:ext cx="568325" cy="525145"/>
            <a:chOff x="10667555" y="3724211"/>
            <a:chExt cx="568325" cy="525145"/>
          </a:xfrm>
        </p:grpSpPr>
        <p:sp>
          <p:nvSpPr>
            <p:cNvPr id="257" name="object 257"/>
            <p:cNvSpPr/>
            <p:nvPr/>
          </p:nvSpPr>
          <p:spPr>
            <a:xfrm>
              <a:off x="10695432" y="3745996"/>
              <a:ext cx="505968" cy="487643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10678668" y="3735323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2" y="50291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9" name="object 259"/>
          <p:cNvGrpSpPr/>
          <p:nvPr/>
        </p:nvGrpSpPr>
        <p:grpSpPr>
          <a:xfrm>
            <a:off x="7458011" y="5638355"/>
            <a:ext cx="568325" cy="525145"/>
            <a:chOff x="7458011" y="5638355"/>
            <a:chExt cx="568325" cy="525145"/>
          </a:xfrm>
        </p:grpSpPr>
        <p:sp>
          <p:nvSpPr>
            <p:cNvPr id="260" name="object 260"/>
            <p:cNvSpPr/>
            <p:nvPr/>
          </p:nvSpPr>
          <p:spPr>
            <a:xfrm>
              <a:off x="7525511" y="5660138"/>
              <a:ext cx="429559" cy="478533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7469123" y="5649467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2" y="50291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2" name="object 262"/>
          <p:cNvGrpSpPr/>
          <p:nvPr/>
        </p:nvGrpSpPr>
        <p:grpSpPr>
          <a:xfrm>
            <a:off x="8110283" y="5638355"/>
            <a:ext cx="568325" cy="525145"/>
            <a:chOff x="8110283" y="5638355"/>
            <a:chExt cx="568325" cy="525145"/>
          </a:xfrm>
        </p:grpSpPr>
        <p:sp>
          <p:nvSpPr>
            <p:cNvPr id="263" name="object 263"/>
            <p:cNvSpPr/>
            <p:nvPr/>
          </p:nvSpPr>
          <p:spPr>
            <a:xfrm>
              <a:off x="8165591" y="5663192"/>
              <a:ext cx="451103" cy="47241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8121395" y="5649467"/>
              <a:ext cx="546100" cy="502920"/>
            </a:xfrm>
            <a:custGeom>
              <a:avLst/>
              <a:gdLst/>
              <a:ahLst/>
              <a:cxnLst/>
              <a:rect l="l" t="t" r="r" b="b"/>
              <a:pathLst>
                <a:path w="546100" h="502920">
                  <a:moveTo>
                    <a:pt x="0" y="502919"/>
                  </a:moveTo>
                  <a:lnTo>
                    <a:pt x="545592" y="502919"/>
                  </a:lnTo>
                  <a:lnTo>
                    <a:pt x="54559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5" name="object 265"/>
          <p:cNvSpPr/>
          <p:nvPr/>
        </p:nvSpPr>
        <p:spPr>
          <a:xfrm>
            <a:off x="21335" y="54864"/>
            <a:ext cx="1847088" cy="771143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5294" y="3184222"/>
            <a:ext cx="528653" cy="451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017276" y="3270658"/>
            <a:ext cx="547041" cy="216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51503" y="4465320"/>
            <a:ext cx="524255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31423" y="4401311"/>
            <a:ext cx="550554" cy="46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06583" y="4416552"/>
            <a:ext cx="530824" cy="4358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372600" y="4407411"/>
            <a:ext cx="530340" cy="4632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26423" y="4389122"/>
            <a:ext cx="539492" cy="4907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95488" y="4431791"/>
            <a:ext cx="539486" cy="408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1504" y="4413513"/>
            <a:ext cx="527303" cy="4358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12280" y="4410459"/>
            <a:ext cx="539485" cy="4327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87440" y="4434852"/>
            <a:ext cx="521208" cy="3931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56503" y="4398266"/>
            <a:ext cx="515112" cy="4632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04232" y="4389138"/>
            <a:ext cx="545591" cy="4937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4288535" y="4416552"/>
            <a:ext cx="527685" cy="424180"/>
            <a:chOff x="4288535" y="4416552"/>
            <a:chExt cx="527685" cy="424180"/>
          </a:xfrm>
        </p:grpSpPr>
        <p:sp>
          <p:nvSpPr>
            <p:cNvPr id="16" name="object 16"/>
            <p:cNvSpPr/>
            <p:nvPr/>
          </p:nvSpPr>
          <p:spPr>
            <a:xfrm>
              <a:off x="4288535" y="4657343"/>
              <a:ext cx="525439" cy="1828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88535" y="4416552"/>
              <a:ext cx="527303" cy="20116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3020567" y="4407424"/>
            <a:ext cx="539401" cy="466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77439" y="4459230"/>
            <a:ext cx="533397" cy="3596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381743" y="3264558"/>
            <a:ext cx="536422" cy="3305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33199" y="3154692"/>
            <a:ext cx="421858" cy="4983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773973" y="3224831"/>
            <a:ext cx="492835" cy="3671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12251" y="3165348"/>
            <a:ext cx="539482" cy="49834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24471" y="3233934"/>
            <a:ext cx="560825" cy="3230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00032" y="3174430"/>
            <a:ext cx="362889" cy="4877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977384" y="3191262"/>
            <a:ext cx="379475" cy="4571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56503" y="3252063"/>
            <a:ext cx="545581" cy="3445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94632" y="3238410"/>
            <a:ext cx="551687" cy="35514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44748" y="3201878"/>
            <a:ext cx="524446" cy="44657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71344" y="3232300"/>
            <a:ext cx="560832" cy="3856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396471" y="3770376"/>
            <a:ext cx="329183" cy="5181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756392" y="3770376"/>
            <a:ext cx="332231" cy="527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094976" y="3767328"/>
            <a:ext cx="374903" cy="5151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445752" y="3764279"/>
            <a:ext cx="405383" cy="51511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089392" y="3776471"/>
            <a:ext cx="566927" cy="50596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458456" y="3773423"/>
            <a:ext cx="505968" cy="49957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184391" y="3773423"/>
            <a:ext cx="536447" cy="50901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660135" y="3770376"/>
            <a:ext cx="310896" cy="5029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917961" y="3779520"/>
            <a:ext cx="518107" cy="48608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03320" y="3779520"/>
            <a:ext cx="448055" cy="51815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356847" y="2541977"/>
            <a:ext cx="429750" cy="49992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762488" y="2526806"/>
            <a:ext cx="326135" cy="51508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/>
          <p:cNvGrpSpPr/>
          <p:nvPr/>
        </p:nvGrpSpPr>
        <p:grpSpPr>
          <a:xfrm>
            <a:off x="10058400" y="2537419"/>
            <a:ext cx="429895" cy="513715"/>
            <a:chOff x="10058400" y="2537419"/>
            <a:chExt cx="429895" cy="513715"/>
          </a:xfrm>
        </p:grpSpPr>
        <p:sp>
          <p:nvSpPr>
            <p:cNvPr id="44" name="object 44"/>
            <p:cNvSpPr/>
            <p:nvPr/>
          </p:nvSpPr>
          <p:spPr>
            <a:xfrm>
              <a:off x="10208004" y="2542031"/>
              <a:ext cx="159733" cy="50901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351008" y="2542046"/>
              <a:ext cx="137159" cy="49680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058400" y="2537419"/>
              <a:ext cx="140205" cy="50753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/>
          <p:nvPr/>
        </p:nvSpPr>
        <p:spPr>
          <a:xfrm>
            <a:off x="9406128" y="2535935"/>
            <a:ext cx="83477" cy="51811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9500617" y="2532888"/>
            <a:ext cx="399415" cy="515620"/>
            <a:chOff x="9500617" y="2532888"/>
            <a:chExt cx="399415" cy="515620"/>
          </a:xfrm>
        </p:grpSpPr>
        <p:sp>
          <p:nvSpPr>
            <p:cNvPr id="49" name="object 49"/>
            <p:cNvSpPr/>
            <p:nvPr/>
          </p:nvSpPr>
          <p:spPr>
            <a:xfrm>
              <a:off x="9558527" y="2535936"/>
              <a:ext cx="341374" cy="51206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500617" y="2532888"/>
              <a:ext cx="103629" cy="51511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4931664" y="2542032"/>
            <a:ext cx="502989" cy="51511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860005" y="2510001"/>
            <a:ext cx="378482" cy="52275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533087" y="2560320"/>
            <a:ext cx="451158" cy="48463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295774" y="2538983"/>
            <a:ext cx="172559" cy="52113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955214" y="2532888"/>
            <a:ext cx="308160" cy="51206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224147" y="2569685"/>
            <a:ext cx="523081" cy="46916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544311" y="2575564"/>
            <a:ext cx="557784" cy="42366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383023" y="2548146"/>
            <a:ext cx="371855" cy="49985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654552" y="2615191"/>
            <a:ext cx="563879" cy="35965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401938" y="2598577"/>
            <a:ext cx="519860" cy="42953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884919" y="1926335"/>
            <a:ext cx="231642" cy="52120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488935" y="1304544"/>
            <a:ext cx="490727" cy="50596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631046" y="1911111"/>
            <a:ext cx="208175" cy="46632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928104" y="1914144"/>
            <a:ext cx="344424" cy="52120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5531675" y="1907603"/>
            <a:ext cx="1226185" cy="549910"/>
            <a:chOff x="5531675" y="1907603"/>
            <a:chExt cx="1226185" cy="549910"/>
          </a:xfrm>
        </p:grpSpPr>
        <p:sp>
          <p:nvSpPr>
            <p:cNvPr id="66" name="object 66"/>
            <p:cNvSpPr/>
            <p:nvPr/>
          </p:nvSpPr>
          <p:spPr>
            <a:xfrm>
              <a:off x="6217920" y="1926345"/>
              <a:ext cx="487677" cy="51510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542788" y="1918716"/>
              <a:ext cx="1203960" cy="527685"/>
            </a:xfrm>
            <a:custGeom>
              <a:avLst/>
              <a:gdLst/>
              <a:ahLst/>
              <a:cxnLst/>
              <a:rect l="l" t="t" r="r" b="b"/>
              <a:pathLst>
                <a:path w="1203959" h="527685">
                  <a:moveTo>
                    <a:pt x="0" y="527303"/>
                  </a:moveTo>
                  <a:lnTo>
                    <a:pt x="569976" y="527303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  <a:path w="1203959" h="527685">
                  <a:moveTo>
                    <a:pt x="633984" y="527303"/>
                  </a:moveTo>
                  <a:lnTo>
                    <a:pt x="1203960" y="527303"/>
                  </a:lnTo>
                  <a:lnTo>
                    <a:pt x="1203960" y="0"/>
                  </a:lnTo>
                  <a:lnTo>
                    <a:pt x="633984" y="0"/>
                  </a:lnTo>
                  <a:lnTo>
                    <a:pt x="633984" y="527303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620382" y="1960999"/>
              <a:ext cx="394942" cy="44712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428955" y="733805"/>
            <a:ext cx="3192780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10">
                <a:solidFill>
                  <a:srgbClr val="8496AF"/>
                </a:solidFill>
              </a:rPr>
              <a:t>Lighting </a:t>
            </a:r>
            <a:r>
              <a:rPr dirty="0" sz="2500" spc="-140">
                <a:solidFill>
                  <a:srgbClr val="8496AF"/>
                </a:solidFill>
              </a:rPr>
              <a:t>Products</a:t>
            </a:r>
            <a:r>
              <a:rPr dirty="0" sz="2500" spc="-175">
                <a:solidFill>
                  <a:srgbClr val="8496AF"/>
                </a:solidFill>
              </a:rPr>
              <a:t> </a:t>
            </a:r>
            <a:r>
              <a:rPr dirty="0" sz="2500" spc="-365">
                <a:solidFill>
                  <a:srgbClr val="44536A"/>
                </a:solidFill>
              </a:rPr>
              <a:t>RANGE</a:t>
            </a:r>
            <a:endParaRPr sz="2500"/>
          </a:p>
        </p:txBody>
      </p:sp>
      <p:sp>
        <p:nvSpPr>
          <p:cNvPr id="70" name="object 70"/>
          <p:cNvSpPr/>
          <p:nvPr/>
        </p:nvSpPr>
        <p:spPr>
          <a:xfrm>
            <a:off x="22859" y="1178052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 h="0">
                <a:moveTo>
                  <a:pt x="0" y="0"/>
                </a:moveTo>
                <a:lnTo>
                  <a:pt x="1015834" y="0"/>
                </a:lnTo>
              </a:path>
            </a:pathLst>
          </a:custGeom>
          <a:ln w="22225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1" name="object 71"/>
          <p:cNvGrpSpPr/>
          <p:nvPr/>
        </p:nvGrpSpPr>
        <p:grpSpPr>
          <a:xfrm>
            <a:off x="2361755" y="1919795"/>
            <a:ext cx="592455" cy="549910"/>
            <a:chOff x="2361755" y="1919795"/>
            <a:chExt cx="592455" cy="549910"/>
          </a:xfrm>
        </p:grpSpPr>
        <p:sp>
          <p:nvSpPr>
            <p:cNvPr id="72" name="object 72"/>
            <p:cNvSpPr/>
            <p:nvPr/>
          </p:nvSpPr>
          <p:spPr>
            <a:xfrm>
              <a:off x="2372867" y="1930907"/>
              <a:ext cx="570230" cy="527685"/>
            </a:xfrm>
            <a:custGeom>
              <a:avLst/>
              <a:gdLst/>
              <a:ahLst/>
              <a:cxnLst/>
              <a:rect l="l" t="t" r="r" b="b"/>
              <a:pathLst>
                <a:path w="570230" h="527685">
                  <a:moveTo>
                    <a:pt x="0" y="527303"/>
                  </a:moveTo>
                  <a:lnTo>
                    <a:pt x="569976" y="527303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422987" y="1959863"/>
              <a:ext cx="489116" cy="46627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/>
          <p:nvPr/>
        </p:nvSpPr>
        <p:spPr>
          <a:xfrm>
            <a:off x="2372867" y="2543555"/>
            <a:ext cx="570230" cy="527685"/>
          </a:xfrm>
          <a:custGeom>
            <a:avLst/>
            <a:gdLst/>
            <a:ahLst/>
            <a:cxnLst/>
            <a:rect l="l" t="t" r="r" b="b"/>
            <a:pathLst>
              <a:path w="570230" h="527685">
                <a:moveTo>
                  <a:pt x="0" y="527303"/>
                </a:moveTo>
                <a:lnTo>
                  <a:pt x="569976" y="527303"/>
                </a:lnTo>
                <a:lnTo>
                  <a:pt x="569976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5" name="object 75"/>
          <p:cNvGrpSpPr/>
          <p:nvPr/>
        </p:nvGrpSpPr>
        <p:grpSpPr>
          <a:xfrm>
            <a:off x="2998787" y="1301051"/>
            <a:ext cx="1229360" cy="546735"/>
            <a:chOff x="2998787" y="1301051"/>
            <a:chExt cx="1229360" cy="546735"/>
          </a:xfrm>
        </p:grpSpPr>
        <p:sp>
          <p:nvSpPr>
            <p:cNvPr id="76" name="object 76"/>
            <p:cNvSpPr/>
            <p:nvPr/>
          </p:nvSpPr>
          <p:spPr>
            <a:xfrm>
              <a:off x="3009900" y="1312163"/>
              <a:ext cx="1207135" cy="524510"/>
            </a:xfrm>
            <a:custGeom>
              <a:avLst/>
              <a:gdLst/>
              <a:ahLst/>
              <a:cxnLst/>
              <a:rect l="l" t="t" r="r" b="b"/>
              <a:pathLst>
                <a:path w="1207135" h="524510">
                  <a:moveTo>
                    <a:pt x="0" y="524255"/>
                  </a:moveTo>
                  <a:lnTo>
                    <a:pt x="569976" y="524255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4255"/>
                  </a:lnTo>
                  <a:close/>
                </a:path>
                <a:path w="1207135" h="524510">
                  <a:moveTo>
                    <a:pt x="633984" y="524255"/>
                  </a:moveTo>
                  <a:lnTo>
                    <a:pt x="1207008" y="524255"/>
                  </a:lnTo>
                  <a:lnTo>
                    <a:pt x="1207008" y="0"/>
                  </a:lnTo>
                  <a:lnTo>
                    <a:pt x="633984" y="0"/>
                  </a:lnTo>
                  <a:lnTo>
                    <a:pt x="633984" y="524255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049404" y="1399031"/>
              <a:ext cx="503072" cy="28346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680459" y="1377708"/>
              <a:ext cx="507480" cy="36424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/>
          <p:cNvGrpSpPr/>
          <p:nvPr/>
        </p:nvGrpSpPr>
        <p:grpSpPr>
          <a:xfrm>
            <a:off x="2998787" y="2526347"/>
            <a:ext cx="1229360" cy="549910"/>
            <a:chOff x="2998787" y="2526347"/>
            <a:chExt cx="1229360" cy="549910"/>
          </a:xfrm>
        </p:grpSpPr>
        <p:sp>
          <p:nvSpPr>
            <p:cNvPr id="80" name="object 80"/>
            <p:cNvSpPr/>
            <p:nvPr/>
          </p:nvSpPr>
          <p:spPr>
            <a:xfrm>
              <a:off x="3009900" y="2537460"/>
              <a:ext cx="1207135" cy="527685"/>
            </a:xfrm>
            <a:custGeom>
              <a:avLst/>
              <a:gdLst/>
              <a:ahLst/>
              <a:cxnLst/>
              <a:rect l="l" t="t" r="r" b="b"/>
              <a:pathLst>
                <a:path w="1207135" h="527685">
                  <a:moveTo>
                    <a:pt x="0" y="527303"/>
                  </a:moveTo>
                  <a:lnTo>
                    <a:pt x="569976" y="527303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  <a:path w="1207135" h="527685">
                  <a:moveTo>
                    <a:pt x="633984" y="527303"/>
                  </a:moveTo>
                  <a:lnTo>
                    <a:pt x="1207008" y="527303"/>
                  </a:lnTo>
                  <a:lnTo>
                    <a:pt x="1207008" y="0"/>
                  </a:lnTo>
                  <a:lnTo>
                    <a:pt x="633984" y="0"/>
                  </a:lnTo>
                  <a:lnTo>
                    <a:pt x="633984" y="527303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057143" y="2554224"/>
              <a:ext cx="469370" cy="493775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/>
          <p:cNvGrpSpPr/>
          <p:nvPr/>
        </p:nvGrpSpPr>
        <p:grpSpPr>
          <a:xfrm>
            <a:off x="4272851" y="1294955"/>
            <a:ext cx="1214120" cy="553085"/>
            <a:chOff x="4272851" y="1294955"/>
            <a:chExt cx="1214120" cy="553085"/>
          </a:xfrm>
        </p:grpSpPr>
        <p:sp>
          <p:nvSpPr>
            <p:cNvPr id="83" name="object 83"/>
            <p:cNvSpPr/>
            <p:nvPr/>
          </p:nvSpPr>
          <p:spPr>
            <a:xfrm>
              <a:off x="4283964" y="1306067"/>
              <a:ext cx="1191895" cy="530860"/>
            </a:xfrm>
            <a:custGeom>
              <a:avLst/>
              <a:gdLst/>
              <a:ahLst/>
              <a:cxnLst/>
              <a:rect l="l" t="t" r="r" b="b"/>
              <a:pathLst>
                <a:path w="1191895" h="530860">
                  <a:moveTo>
                    <a:pt x="0" y="524255"/>
                  </a:moveTo>
                  <a:lnTo>
                    <a:pt x="569976" y="524255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4255"/>
                  </a:lnTo>
                  <a:close/>
                </a:path>
                <a:path w="1191895" h="530860">
                  <a:moveTo>
                    <a:pt x="621791" y="530351"/>
                  </a:moveTo>
                  <a:lnTo>
                    <a:pt x="1191767" y="530351"/>
                  </a:lnTo>
                  <a:lnTo>
                    <a:pt x="1191767" y="6096"/>
                  </a:lnTo>
                  <a:lnTo>
                    <a:pt x="621791" y="6096"/>
                  </a:lnTo>
                  <a:lnTo>
                    <a:pt x="621791" y="530351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294632" y="1377708"/>
              <a:ext cx="530351" cy="341363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928583" y="1395983"/>
              <a:ext cx="523924" cy="33832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6" name="object 86"/>
          <p:cNvGrpSpPr/>
          <p:nvPr/>
        </p:nvGrpSpPr>
        <p:grpSpPr>
          <a:xfrm>
            <a:off x="4272851" y="1907603"/>
            <a:ext cx="1214120" cy="555625"/>
            <a:chOff x="4272851" y="1907603"/>
            <a:chExt cx="1214120" cy="555625"/>
          </a:xfrm>
        </p:grpSpPr>
        <p:sp>
          <p:nvSpPr>
            <p:cNvPr id="87" name="object 87"/>
            <p:cNvSpPr/>
            <p:nvPr/>
          </p:nvSpPr>
          <p:spPr>
            <a:xfrm>
              <a:off x="4283964" y="1918716"/>
              <a:ext cx="1191895" cy="533400"/>
            </a:xfrm>
            <a:custGeom>
              <a:avLst/>
              <a:gdLst/>
              <a:ahLst/>
              <a:cxnLst/>
              <a:rect l="l" t="t" r="r" b="b"/>
              <a:pathLst>
                <a:path w="1191895" h="533400">
                  <a:moveTo>
                    <a:pt x="0" y="527303"/>
                  </a:moveTo>
                  <a:lnTo>
                    <a:pt x="569976" y="527303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  <a:path w="1191895" h="533400">
                  <a:moveTo>
                    <a:pt x="621791" y="533399"/>
                  </a:moveTo>
                  <a:lnTo>
                    <a:pt x="1191767" y="533399"/>
                  </a:lnTo>
                  <a:lnTo>
                    <a:pt x="1191767" y="6095"/>
                  </a:lnTo>
                  <a:lnTo>
                    <a:pt x="621791" y="6095"/>
                  </a:lnTo>
                  <a:lnTo>
                    <a:pt x="621791" y="533399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366211" y="1940030"/>
              <a:ext cx="419135" cy="48616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5063152" y="1961251"/>
              <a:ext cx="276441" cy="468004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/>
          <p:nvPr/>
        </p:nvSpPr>
        <p:spPr>
          <a:xfrm>
            <a:off x="4283964" y="2531364"/>
            <a:ext cx="1191895" cy="533400"/>
          </a:xfrm>
          <a:custGeom>
            <a:avLst/>
            <a:gdLst/>
            <a:ahLst/>
            <a:cxnLst/>
            <a:rect l="l" t="t" r="r" b="b"/>
            <a:pathLst>
              <a:path w="1191895" h="533400">
                <a:moveTo>
                  <a:pt x="0" y="527303"/>
                </a:moveTo>
                <a:lnTo>
                  <a:pt x="569976" y="527303"/>
                </a:lnTo>
                <a:lnTo>
                  <a:pt x="569976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  <a:path w="1191895" h="533400">
                <a:moveTo>
                  <a:pt x="621791" y="533400"/>
                </a:moveTo>
                <a:lnTo>
                  <a:pt x="1191767" y="533400"/>
                </a:lnTo>
                <a:lnTo>
                  <a:pt x="1191767" y="6096"/>
                </a:lnTo>
                <a:lnTo>
                  <a:pt x="621791" y="6096"/>
                </a:lnTo>
                <a:lnTo>
                  <a:pt x="621791" y="533400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1" name="object 91"/>
          <p:cNvGrpSpPr/>
          <p:nvPr/>
        </p:nvGrpSpPr>
        <p:grpSpPr>
          <a:xfrm>
            <a:off x="5531675" y="1294955"/>
            <a:ext cx="1226185" cy="546735"/>
            <a:chOff x="5531675" y="1294955"/>
            <a:chExt cx="1226185" cy="546735"/>
          </a:xfrm>
        </p:grpSpPr>
        <p:sp>
          <p:nvSpPr>
            <p:cNvPr id="92" name="object 92"/>
            <p:cNvSpPr/>
            <p:nvPr/>
          </p:nvSpPr>
          <p:spPr>
            <a:xfrm>
              <a:off x="5542788" y="1306067"/>
              <a:ext cx="1203960" cy="524510"/>
            </a:xfrm>
            <a:custGeom>
              <a:avLst/>
              <a:gdLst/>
              <a:ahLst/>
              <a:cxnLst/>
              <a:rect l="l" t="t" r="r" b="b"/>
              <a:pathLst>
                <a:path w="1203959" h="524510">
                  <a:moveTo>
                    <a:pt x="0" y="524255"/>
                  </a:moveTo>
                  <a:lnTo>
                    <a:pt x="569976" y="524255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4255"/>
                  </a:lnTo>
                  <a:close/>
                </a:path>
                <a:path w="1203959" h="524510">
                  <a:moveTo>
                    <a:pt x="633984" y="524255"/>
                  </a:moveTo>
                  <a:lnTo>
                    <a:pt x="1203960" y="524255"/>
                  </a:lnTo>
                  <a:lnTo>
                    <a:pt x="1203960" y="0"/>
                  </a:lnTo>
                  <a:lnTo>
                    <a:pt x="633984" y="0"/>
                  </a:lnTo>
                  <a:lnTo>
                    <a:pt x="633984" y="524255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5559552" y="1423431"/>
              <a:ext cx="533400" cy="313928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6223857" y="1362455"/>
              <a:ext cx="503079" cy="36569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/>
          <p:nvPr/>
        </p:nvSpPr>
        <p:spPr>
          <a:xfrm>
            <a:off x="5542788" y="2531364"/>
            <a:ext cx="1203960" cy="527685"/>
          </a:xfrm>
          <a:custGeom>
            <a:avLst/>
            <a:gdLst/>
            <a:ahLst/>
            <a:cxnLst/>
            <a:rect l="l" t="t" r="r" b="b"/>
            <a:pathLst>
              <a:path w="1203959" h="527685">
                <a:moveTo>
                  <a:pt x="0" y="527303"/>
                </a:moveTo>
                <a:lnTo>
                  <a:pt x="569976" y="527303"/>
                </a:lnTo>
                <a:lnTo>
                  <a:pt x="569976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  <a:path w="1203959" h="527685">
                <a:moveTo>
                  <a:pt x="633984" y="527303"/>
                </a:moveTo>
                <a:lnTo>
                  <a:pt x="1203960" y="527303"/>
                </a:lnTo>
                <a:lnTo>
                  <a:pt x="1203960" y="0"/>
                </a:lnTo>
                <a:lnTo>
                  <a:pt x="633984" y="0"/>
                </a:lnTo>
                <a:lnTo>
                  <a:pt x="633984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6" name="object 96"/>
          <p:cNvGrpSpPr/>
          <p:nvPr/>
        </p:nvGrpSpPr>
        <p:grpSpPr>
          <a:xfrm>
            <a:off x="6802691" y="1288859"/>
            <a:ext cx="592455" cy="546735"/>
            <a:chOff x="6802691" y="1288859"/>
            <a:chExt cx="592455" cy="546735"/>
          </a:xfrm>
        </p:grpSpPr>
        <p:sp>
          <p:nvSpPr>
            <p:cNvPr id="97" name="object 97"/>
            <p:cNvSpPr/>
            <p:nvPr/>
          </p:nvSpPr>
          <p:spPr>
            <a:xfrm>
              <a:off x="6813804" y="1299972"/>
              <a:ext cx="570230" cy="524510"/>
            </a:xfrm>
            <a:custGeom>
              <a:avLst/>
              <a:gdLst/>
              <a:ahLst/>
              <a:cxnLst/>
              <a:rect l="l" t="t" r="r" b="b"/>
              <a:pathLst>
                <a:path w="570229" h="524510">
                  <a:moveTo>
                    <a:pt x="0" y="524255"/>
                  </a:moveTo>
                  <a:lnTo>
                    <a:pt x="569976" y="524255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4255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6894576" y="1356473"/>
              <a:ext cx="412851" cy="4448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/>
          <p:nvPr/>
        </p:nvSpPr>
        <p:spPr>
          <a:xfrm>
            <a:off x="6813804" y="1912620"/>
            <a:ext cx="570230" cy="527685"/>
          </a:xfrm>
          <a:custGeom>
            <a:avLst/>
            <a:gdLst/>
            <a:ahLst/>
            <a:cxnLst/>
            <a:rect l="l" t="t" r="r" b="b"/>
            <a:pathLst>
              <a:path w="570229" h="527685">
                <a:moveTo>
                  <a:pt x="0" y="527303"/>
                </a:moveTo>
                <a:lnTo>
                  <a:pt x="569976" y="527303"/>
                </a:lnTo>
                <a:lnTo>
                  <a:pt x="569976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813804" y="2525267"/>
            <a:ext cx="570230" cy="527685"/>
          </a:xfrm>
          <a:custGeom>
            <a:avLst/>
            <a:gdLst/>
            <a:ahLst/>
            <a:cxnLst/>
            <a:rect l="l" t="t" r="r" b="b"/>
            <a:pathLst>
              <a:path w="570229" h="527685">
                <a:moveTo>
                  <a:pt x="0" y="527303"/>
                </a:moveTo>
                <a:lnTo>
                  <a:pt x="569976" y="527303"/>
                </a:lnTo>
                <a:lnTo>
                  <a:pt x="569976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453883" y="1909572"/>
            <a:ext cx="573405" cy="527685"/>
          </a:xfrm>
          <a:custGeom>
            <a:avLst/>
            <a:gdLst/>
            <a:ahLst/>
            <a:cxnLst/>
            <a:rect l="l" t="t" r="r" b="b"/>
            <a:pathLst>
              <a:path w="573404" h="527685">
                <a:moveTo>
                  <a:pt x="0" y="527303"/>
                </a:moveTo>
                <a:lnTo>
                  <a:pt x="573024" y="527303"/>
                </a:lnTo>
                <a:lnTo>
                  <a:pt x="573024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453883" y="2531364"/>
            <a:ext cx="573405" cy="527685"/>
          </a:xfrm>
          <a:custGeom>
            <a:avLst/>
            <a:gdLst/>
            <a:ahLst/>
            <a:cxnLst/>
            <a:rect l="l" t="t" r="r" b="b"/>
            <a:pathLst>
              <a:path w="573404" h="527685">
                <a:moveTo>
                  <a:pt x="0" y="527303"/>
                </a:moveTo>
                <a:lnTo>
                  <a:pt x="573024" y="527303"/>
                </a:lnTo>
                <a:lnTo>
                  <a:pt x="573024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3" name="object 103"/>
          <p:cNvGrpSpPr/>
          <p:nvPr/>
        </p:nvGrpSpPr>
        <p:grpSpPr>
          <a:xfrm>
            <a:off x="8082851" y="1910651"/>
            <a:ext cx="1226185" cy="549910"/>
            <a:chOff x="8082851" y="1910651"/>
            <a:chExt cx="1226185" cy="549910"/>
          </a:xfrm>
        </p:grpSpPr>
        <p:sp>
          <p:nvSpPr>
            <p:cNvPr id="104" name="object 104"/>
            <p:cNvSpPr/>
            <p:nvPr/>
          </p:nvSpPr>
          <p:spPr>
            <a:xfrm>
              <a:off x="8093964" y="1921764"/>
              <a:ext cx="1203960" cy="527685"/>
            </a:xfrm>
            <a:custGeom>
              <a:avLst/>
              <a:gdLst/>
              <a:ahLst/>
              <a:cxnLst/>
              <a:rect l="l" t="t" r="r" b="b"/>
              <a:pathLst>
                <a:path w="1203959" h="527685">
                  <a:moveTo>
                    <a:pt x="0" y="527303"/>
                  </a:moveTo>
                  <a:lnTo>
                    <a:pt x="569976" y="527303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  <a:path w="1203959" h="527685">
                  <a:moveTo>
                    <a:pt x="633983" y="527303"/>
                  </a:moveTo>
                  <a:lnTo>
                    <a:pt x="1203959" y="527303"/>
                  </a:lnTo>
                  <a:lnTo>
                    <a:pt x="1203959" y="0"/>
                  </a:lnTo>
                  <a:lnTo>
                    <a:pt x="633983" y="0"/>
                  </a:lnTo>
                  <a:lnTo>
                    <a:pt x="633983" y="527303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8222121" y="1944638"/>
              <a:ext cx="266349" cy="48461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/>
          <p:nvPr/>
        </p:nvSpPr>
        <p:spPr>
          <a:xfrm>
            <a:off x="8093964" y="2528316"/>
            <a:ext cx="1198245" cy="533400"/>
          </a:xfrm>
          <a:custGeom>
            <a:avLst/>
            <a:gdLst/>
            <a:ahLst/>
            <a:cxnLst/>
            <a:rect l="l" t="t" r="r" b="b"/>
            <a:pathLst>
              <a:path w="1198245" h="533400">
                <a:moveTo>
                  <a:pt x="0" y="533399"/>
                </a:moveTo>
                <a:lnTo>
                  <a:pt x="569976" y="533399"/>
                </a:lnTo>
                <a:lnTo>
                  <a:pt x="569976" y="6095"/>
                </a:lnTo>
                <a:lnTo>
                  <a:pt x="0" y="6095"/>
                </a:lnTo>
                <a:lnTo>
                  <a:pt x="0" y="533399"/>
                </a:lnTo>
                <a:close/>
              </a:path>
              <a:path w="1198245" h="533400">
                <a:moveTo>
                  <a:pt x="627887" y="527303"/>
                </a:moveTo>
                <a:lnTo>
                  <a:pt x="1197863" y="527303"/>
                </a:lnTo>
                <a:lnTo>
                  <a:pt x="1197863" y="0"/>
                </a:lnTo>
                <a:lnTo>
                  <a:pt x="627887" y="0"/>
                </a:lnTo>
                <a:lnTo>
                  <a:pt x="627887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7" name="object 107"/>
          <p:cNvGrpSpPr/>
          <p:nvPr/>
        </p:nvGrpSpPr>
        <p:grpSpPr>
          <a:xfrm>
            <a:off x="9353867" y="1904555"/>
            <a:ext cx="592455" cy="549910"/>
            <a:chOff x="9353867" y="1904555"/>
            <a:chExt cx="592455" cy="549910"/>
          </a:xfrm>
        </p:grpSpPr>
        <p:sp>
          <p:nvSpPr>
            <p:cNvPr id="108" name="object 108"/>
            <p:cNvSpPr/>
            <p:nvPr/>
          </p:nvSpPr>
          <p:spPr>
            <a:xfrm>
              <a:off x="9364980" y="1915667"/>
              <a:ext cx="570230" cy="527685"/>
            </a:xfrm>
            <a:custGeom>
              <a:avLst/>
              <a:gdLst/>
              <a:ahLst/>
              <a:cxnLst/>
              <a:rect l="l" t="t" r="r" b="b"/>
              <a:pathLst>
                <a:path w="570229" h="527685">
                  <a:moveTo>
                    <a:pt x="0" y="527303"/>
                  </a:moveTo>
                  <a:lnTo>
                    <a:pt x="569976" y="527303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9482328" y="1926335"/>
              <a:ext cx="330108" cy="50292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/>
          <p:nvPr/>
        </p:nvSpPr>
        <p:spPr>
          <a:xfrm>
            <a:off x="9358883" y="2525267"/>
            <a:ext cx="570230" cy="527685"/>
          </a:xfrm>
          <a:custGeom>
            <a:avLst/>
            <a:gdLst/>
            <a:ahLst/>
            <a:cxnLst/>
            <a:rect l="l" t="t" r="r" b="b"/>
            <a:pathLst>
              <a:path w="570229" h="527685">
                <a:moveTo>
                  <a:pt x="0" y="527303"/>
                </a:moveTo>
                <a:lnTo>
                  <a:pt x="569976" y="527303"/>
                </a:lnTo>
                <a:lnTo>
                  <a:pt x="569976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307644" y="1253109"/>
            <a:ext cx="1265555" cy="1393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25">
                <a:latin typeface="Arial"/>
                <a:cs typeface="Arial"/>
              </a:rPr>
              <a:t>Linear</a:t>
            </a:r>
            <a:r>
              <a:rPr dirty="0" sz="1200" spc="85">
                <a:latin typeface="Arial"/>
                <a:cs typeface="Arial"/>
              </a:rPr>
              <a:t> </a:t>
            </a:r>
            <a:r>
              <a:rPr dirty="0" sz="1200" spc="165">
                <a:latin typeface="Arial"/>
                <a:cs typeface="Arial"/>
              </a:rPr>
              <a:t>lighting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229">
                <a:latin typeface="Arial"/>
                <a:cs typeface="Arial"/>
              </a:rPr>
              <a:t>Bollards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135">
                <a:latin typeface="Arial"/>
                <a:cs typeface="Arial"/>
              </a:rPr>
              <a:t>Lighting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155">
                <a:latin typeface="Arial"/>
                <a:cs typeface="Arial"/>
              </a:rPr>
              <a:t>Poles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284988" y="1400555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7"/>
                </a:lnTo>
              </a:path>
              <a:path w="1973580" h="405764">
                <a:moveTo>
                  <a:pt x="0" y="405384"/>
                </a:moveTo>
                <a:lnTo>
                  <a:pt x="1973199" y="405384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88036" y="1973579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7"/>
                </a:lnTo>
              </a:path>
              <a:path w="1973580" h="405764">
                <a:moveTo>
                  <a:pt x="0" y="405384"/>
                </a:moveTo>
                <a:lnTo>
                  <a:pt x="1973199" y="405384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91084" y="2583179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7"/>
                </a:lnTo>
              </a:path>
              <a:path w="1973580" h="405764">
                <a:moveTo>
                  <a:pt x="0" y="405384"/>
                </a:moveTo>
                <a:lnTo>
                  <a:pt x="1973199" y="405384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361755" y="1307147"/>
            <a:ext cx="592201" cy="54952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6" name="object 116"/>
          <p:cNvGrpSpPr/>
          <p:nvPr/>
        </p:nvGrpSpPr>
        <p:grpSpPr>
          <a:xfrm>
            <a:off x="2998787" y="1913699"/>
            <a:ext cx="1229360" cy="549910"/>
            <a:chOff x="2998787" y="1913699"/>
            <a:chExt cx="1229360" cy="549910"/>
          </a:xfrm>
        </p:grpSpPr>
        <p:sp>
          <p:nvSpPr>
            <p:cNvPr id="117" name="object 117"/>
            <p:cNvSpPr/>
            <p:nvPr/>
          </p:nvSpPr>
          <p:spPr>
            <a:xfrm>
              <a:off x="2998787" y="1913699"/>
              <a:ext cx="592201" cy="549528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632771" y="1913699"/>
              <a:ext cx="595249" cy="549528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/>
          <p:nvPr/>
        </p:nvSpPr>
        <p:spPr>
          <a:xfrm>
            <a:off x="284988" y="3826764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7"/>
                </a:lnTo>
              </a:path>
              <a:path w="1973580" h="405764">
                <a:moveTo>
                  <a:pt x="0" y="405384"/>
                </a:moveTo>
                <a:lnTo>
                  <a:pt x="1973199" y="405384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 txBox="1"/>
          <p:nvPr/>
        </p:nvSpPr>
        <p:spPr>
          <a:xfrm>
            <a:off x="301243" y="3103879"/>
            <a:ext cx="111252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dirty="0" sz="1200" spc="180">
                <a:latin typeface="Arial"/>
                <a:cs typeface="Arial"/>
              </a:rPr>
              <a:t>Flood</a:t>
            </a:r>
            <a:r>
              <a:rPr dirty="0" sz="1200" spc="55">
                <a:latin typeface="Arial"/>
                <a:cs typeface="Arial"/>
              </a:rPr>
              <a:t> </a:t>
            </a:r>
            <a:r>
              <a:rPr dirty="0" sz="1200" spc="150">
                <a:latin typeface="Arial"/>
                <a:cs typeface="Arial"/>
              </a:rPr>
              <a:t>Lights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145">
                <a:latin typeface="Arial"/>
                <a:cs typeface="Arial"/>
              </a:rPr>
              <a:t>Chandeliers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2992691" y="3760787"/>
            <a:ext cx="1229360" cy="549910"/>
            <a:chOff x="2992691" y="3760787"/>
            <a:chExt cx="1229360" cy="549910"/>
          </a:xfrm>
        </p:grpSpPr>
        <p:sp>
          <p:nvSpPr>
            <p:cNvPr id="122" name="object 122"/>
            <p:cNvSpPr/>
            <p:nvPr/>
          </p:nvSpPr>
          <p:spPr>
            <a:xfrm>
              <a:off x="3003804" y="3771900"/>
              <a:ext cx="1207135" cy="527685"/>
            </a:xfrm>
            <a:custGeom>
              <a:avLst/>
              <a:gdLst/>
              <a:ahLst/>
              <a:cxnLst/>
              <a:rect l="l" t="t" r="r" b="b"/>
              <a:pathLst>
                <a:path w="1207135" h="527685">
                  <a:moveTo>
                    <a:pt x="0" y="527304"/>
                  </a:moveTo>
                  <a:lnTo>
                    <a:pt x="569976" y="527304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7304"/>
                  </a:lnTo>
                  <a:close/>
                </a:path>
                <a:path w="1207135" h="527685">
                  <a:moveTo>
                    <a:pt x="633983" y="527304"/>
                  </a:moveTo>
                  <a:lnTo>
                    <a:pt x="1207008" y="527304"/>
                  </a:lnTo>
                  <a:lnTo>
                    <a:pt x="1207008" y="0"/>
                  </a:lnTo>
                  <a:lnTo>
                    <a:pt x="633983" y="0"/>
                  </a:lnTo>
                  <a:lnTo>
                    <a:pt x="633983" y="527304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182112" y="3776472"/>
              <a:ext cx="204215" cy="509015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4" name="object 124"/>
          <p:cNvGrpSpPr/>
          <p:nvPr/>
        </p:nvGrpSpPr>
        <p:grpSpPr>
          <a:xfrm>
            <a:off x="4266755" y="3754691"/>
            <a:ext cx="1214120" cy="555625"/>
            <a:chOff x="4266755" y="3754691"/>
            <a:chExt cx="1214120" cy="555625"/>
          </a:xfrm>
        </p:grpSpPr>
        <p:sp>
          <p:nvSpPr>
            <p:cNvPr id="125" name="object 125"/>
            <p:cNvSpPr/>
            <p:nvPr/>
          </p:nvSpPr>
          <p:spPr>
            <a:xfrm>
              <a:off x="4277867" y="3765803"/>
              <a:ext cx="1191895" cy="533400"/>
            </a:xfrm>
            <a:custGeom>
              <a:avLst/>
              <a:gdLst/>
              <a:ahLst/>
              <a:cxnLst/>
              <a:rect l="l" t="t" r="r" b="b"/>
              <a:pathLst>
                <a:path w="1191895" h="533400">
                  <a:moveTo>
                    <a:pt x="0" y="527304"/>
                  </a:moveTo>
                  <a:lnTo>
                    <a:pt x="569976" y="527304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7304"/>
                  </a:lnTo>
                  <a:close/>
                </a:path>
                <a:path w="1191895" h="533400">
                  <a:moveTo>
                    <a:pt x="621792" y="533400"/>
                  </a:moveTo>
                  <a:lnTo>
                    <a:pt x="1191768" y="533400"/>
                  </a:lnTo>
                  <a:lnTo>
                    <a:pt x="1191768" y="6096"/>
                  </a:lnTo>
                  <a:lnTo>
                    <a:pt x="621792" y="6096"/>
                  </a:lnTo>
                  <a:lnTo>
                    <a:pt x="621792" y="533400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291583" y="3828287"/>
              <a:ext cx="539496" cy="408431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/>
          <p:nvPr/>
        </p:nvSpPr>
        <p:spPr>
          <a:xfrm>
            <a:off x="5536691" y="3765803"/>
            <a:ext cx="1203960" cy="527685"/>
          </a:xfrm>
          <a:custGeom>
            <a:avLst/>
            <a:gdLst/>
            <a:ahLst/>
            <a:cxnLst/>
            <a:rect l="l" t="t" r="r" b="b"/>
            <a:pathLst>
              <a:path w="1203959" h="527685">
                <a:moveTo>
                  <a:pt x="0" y="527304"/>
                </a:moveTo>
                <a:lnTo>
                  <a:pt x="569976" y="527304"/>
                </a:lnTo>
                <a:lnTo>
                  <a:pt x="569976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  <a:path w="1203959" h="527685">
                <a:moveTo>
                  <a:pt x="633984" y="527304"/>
                </a:moveTo>
                <a:lnTo>
                  <a:pt x="1203960" y="527304"/>
                </a:lnTo>
                <a:lnTo>
                  <a:pt x="1203960" y="0"/>
                </a:lnTo>
                <a:lnTo>
                  <a:pt x="633984" y="0"/>
                </a:lnTo>
                <a:lnTo>
                  <a:pt x="633984" y="527304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355659" y="3766883"/>
            <a:ext cx="592201" cy="54952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9" name="object 129"/>
          <p:cNvGrpSpPr/>
          <p:nvPr/>
        </p:nvGrpSpPr>
        <p:grpSpPr>
          <a:xfrm>
            <a:off x="6796595" y="3748595"/>
            <a:ext cx="592455" cy="549910"/>
            <a:chOff x="6796595" y="3748595"/>
            <a:chExt cx="592455" cy="549910"/>
          </a:xfrm>
        </p:grpSpPr>
        <p:sp>
          <p:nvSpPr>
            <p:cNvPr id="130" name="object 130"/>
            <p:cNvSpPr/>
            <p:nvPr/>
          </p:nvSpPr>
          <p:spPr>
            <a:xfrm>
              <a:off x="6807707" y="3759708"/>
              <a:ext cx="570230" cy="527685"/>
            </a:xfrm>
            <a:custGeom>
              <a:avLst/>
              <a:gdLst/>
              <a:ahLst/>
              <a:cxnLst/>
              <a:rect l="l" t="t" r="r" b="b"/>
              <a:pathLst>
                <a:path w="570229" h="527685">
                  <a:moveTo>
                    <a:pt x="0" y="527304"/>
                  </a:moveTo>
                  <a:lnTo>
                    <a:pt x="569976" y="527304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7304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6982967" y="3770376"/>
              <a:ext cx="225551" cy="50291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/>
          <p:nvPr/>
        </p:nvSpPr>
        <p:spPr>
          <a:xfrm>
            <a:off x="7447788" y="3765803"/>
            <a:ext cx="573405" cy="527685"/>
          </a:xfrm>
          <a:custGeom>
            <a:avLst/>
            <a:gdLst/>
            <a:ahLst/>
            <a:cxnLst/>
            <a:rect l="l" t="t" r="r" b="b"/>
            <a:pathLst>
              <a:path w="573404" h="527685">
                <a:moveTo>
                  <a:pt x="0" y="527304"/>
                </a:moveTo>
                <a:lnTo>
                  <a:pt x="573024" y="527304"/>
                </a:lnTo>
                <a:lnTo>
                  <a:pt x="573024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33" name="object 133"/>
          <p:cNvGrpSpPr/>
          <p:nvPr/>
        </p:nvGrpSpPr>
        <p:grpSpPr>
          <a:xfrm>
            <a:off x="8076755" y="3757739"/>
            <a:ext cx="1226185" cy="549910"/>
            <a:chOff x="8076755" y="3757739"/>
            <a:chExt cx="1226185" cy="549910"/>
          </a:xfrm>
        </p:grpSpPr>
        <p:sp>
          <p:nvSpPr>
            <p:cNvPr id="134" name="object 134"/>
            <p:cNvSpPr/>
            <p:nvPr/>
          </p:nvSpPr>
          <p:spPr>
            <a:xfrm>
              <a:off x="8087868" y="3768852"/>
              <a:ext cx="1203960" cy="527685"/>
            </a:xfrm>
            <a:custGeom>
              <a:avLst/>
              <a:gdLst/>
              <a:ahLst/>
              <a:cxnLst/>
              <a:rect l="l" t="t" r="r" b="b"/>
              <a:pathLst>
                <a:path w="1203959" h="527685">
                  <a:moveTo>
                    <a:pt x="0" y="527304"/>
                  </a:moveTo>
                  <a:lnTo>
                    <a:pt x="569976" y="527304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7304"/>
                  </a:lnTo>
                  <a:close/>
                </a:path>
                <a:path w="1203959" h="527685">
                  <a:moveTo>
                    <a:pt x="633983" y="527304"/>
                  </a:moveTo>
                  <a:lnTo>
                    <a:pt x="1203959" y="527304"/>
                  </a:lnTo>
                  <a:lnTo>
                    <a:pt x="1203959" y="0"/>
                  </a:lnTo>
                  <a:lnTo>
                    <a:pt x="633983" y="0"/>
                  </a:lnTo>
                  <a:lnTo>
                    <a:pt x="633983" y="527304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8851392" y="3773424"/>
              <a:ext cx="307848" cy="509015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/>
          <p:nvPr/>
        </p:nvSpPr>
        <p:spPr>
          <a:xfrm>
            <a:off x="9358883" y="3768852"/>
            <a:ext cx="570230" cy="527685"/>
          </a:xfrm>
          <a:custGeom>
            <a:avLst/>
            <a:gdLst/>
            <a:ahLst/>
            <a:cxnLst/>
            <a:rect l="l" t="t" r="r" b="b"/>
            <a:pathLst>
              <a:path w="570229" h="527685">
                <a:moveTo>
                  <a:pt x="0" y="527304"/>
                </a:moveTo>
                <a:lnTo>
                  <a:pt x="569976" y="527304"/>
                </a:lnTo>
                <a:lnTo>
                  <a:pt x="569976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375916" y="3159251"/>
            <a:ext cx="570230" cy="527685"/>
          </a:xfrm>
          <a:custGeom>
            <a:avLst/>
            <a:gdLst/>
            <a:ahLst/>
            <a:cxnLst/>
            <a:rect l="l" t="t" r="r" b="b"/>
            <a:pathLst>
              <a:path w="570230" h="527685">
                <a:moveTo>
                  <a:pt x="0" y="527304"/>
                </a:moveTo>
                <a:lnTo>
                  <a:pt x="569976" y="527304"/>
                </a:lnTo>
                <a:lnTo>
                  <a:pt x="569976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012948" y="3153155"/>
            <a:ext cx="1207135" cy="527685"/>
          </a:xfrm>
          <a:custGeom>
            <a:avLst/>
            <a:gdLst/>
            <a:ahLst/>
            <a:cxnLst/>
            <a:rect l="l" t="t" r="r" b="b"/>
            <a:pathLst>
              <a:path w="1207135" h="527685">
                <a:moveTo>
                  <a:pt x="0" y="527303"/>
                </a:moveTo>
                <a:lnTo>
                  <a:pt x="573024" y="527303"/>
                </a:lnTo>
                <a:lnTo>
                  <a:pt x="573024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  <a:path w="1207135" h="527685">
                <a:moveTo>
                  <a:pt x="633984" y="527303"/>
                </a:moveTo>
                <a:lnTo>
                  <a:pt x="1207008" y="527303"/>
                </a:lnTo>
                <a:lnTo>
                  <a:pt x="1207008" y="0"/>
                </a:lnTo>
                <a:lnTo>
                  <a:pt x="633984" y="0"/>
                </a:lnTo>
                <a:lnTo>
                  <a:pt x="633984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287011" y="3147060"/>
            <a:ext cx="1191895" cy="533400"/>
          </a:xfrm>
          <a:custGeom>
            <a:avLst/>
            <a:gdLst/>
            <a:ahLst/>
            <a:cxnLst/>
            <a:rect l="l" t="t" r="r" b="b"/>
            <a:pathLst>
              <a:path w="1191895" h="533400">
                <a:moveTo>
                  <a:pt x="0" y="527303"/>
                </a:moveTo>
                <a:lnTo>
                  <a:pt x="569976" y="527303"/>
                </a:lnTo>
                <a:lnTo>
                  <a:pt x="569976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  <a:path w="1191895" h="533400">
                <a:moveTo>
                  <a:pt x="621791" y="533400"/>
                </a:moveTo>
                <a:lnTo>
                  <a:pt x="1191767" y="533400"/>
                </a:lnTo>
                <a:lnTo>
                  <a:pt x="1191767" y="6096"/>
                </a:lnTo>
                <a:lnTo>
                  <a:pt x="621791" y="6096"/>
                </a:lnTo>
                <a:lnTo>
                  <a:pt x="621791" y="533400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545835" y="3147060"/>
            <a:ext cx="1203960" cy="527685"/>
          </a:xfrm>
          <a:custGeom>
            <a:avLst/>
            <a:gdLst/>
            <a:ahLst/>
            <a:cxnLst/>
            <a:rect l="l" t="t" r="r" b="b"/>
            <a:pathLst>
              <a:path w="1203959" h="527685">
                <a:moveTo>
                  <a:pt x="0" y="527303"/>
                </a:moveTo>
                <a:lnTo>
                  <a:pt x="569976" y="527303"/>
                </a:lnTo>
                <a:lnTo>
                  <a:pt x="569976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  <a:path w="1203959" h="527685">
                <a:moveTo>
                  <a:pt x="633984" y="527303"/>
                </a:moveTo>
                <a:lnTo>
                  <a:pt x="1203960" y="527303"/>
                </a:lnTo>
                <a:lnTo>
                  <a:pt x="1203960" y="0"/>
                </a:lnTo>
                <a:lnTo>
                  <a:pt x="633984" y="0"/>
                </a:lnTo>
                <a:lnTo>
                  <a:pt x="633984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816852" y="3140964"/>
            <a:ext cx="570230" cy="524510"/>
          </a:xfrm>
          <a:custGeom>
            <a:avLst/>
            <a:gdLst/>
            <a:ahLst/>
            <a:cxnLst/>
            <a:rect l="l" t="t" r="r" b="b"/>
            <a:pathLst>
              <a:path w="570229" h="524510">
                <a:moveTo>
                  <a:pt x="0" y="524256"/>
                </a:moveTo>
                <a:lnTo>
                  <a:pt x="569976" y="524256"/>
                </a:lnTo>
                <a:lnTo>
                  <a:pt x="569976" y="0"/>
                </a:lnTo>
                <a:lnTo>
                  <a:pt x="0" y="0"/>
                </a:lnTo>
                <a:lnTo>
                  <a:pt x="0" y="524256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456931" y="3137916"/>
            <a:ext cx="573405" cy="524510"/>
          </a:xfrm>
          <a:custGeom>
            <a:avLst/>
            <a:gdLst/>
            <a:ahLst/>
            <a:cxnLst/>
            <a:rect l="l" t="t" r="r" b="b"/>
            <a:pathLst>
              <a:path w="573404" h="524510">
                <a:moveTo>
                  <a:pt x="0" y="524255"/>
                </a:moveTo>
                <a:lnTo>
                  <a:pt x="573024" y="524255"/>
                </a:lnTo>
                <a:lnTo>
                  <a:pt x="573024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097011" y="3150107"/>
            <a:ext cx="1203960" cy="527685"/>
          </a:xfrm>
          <a:custGeom>
            <a:avLst/>
            <a:gdLst/>
            <a:ahLst/>
            <a:cxnLst/>
            <a:rect l="l" t="t" r="r" b="b"/>
            <a:pathLst>
              <a:path w="1203959" h="527685">
                <a:moveTo>
                  <a:pt x="0" y="527303"/>
                </a:moveTo>
                <a:lnTo>
                  <a:pt x="569976" y="527303"/>
                </a:lnTo>
                <a:lnTo>
                  <a:pt x="569976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  <a:path w="1203959" h="527685">
                <a:moveTo>
                  <a:pt x="633984" y="527303"/>
                </a:moveTo>
                <a:lnTo>
                  <a:pt x="1203960" y="527303"/>
                </a:lnTo>
                <a:lnTo>
                  <a:pt x="1203960" y="0"/>
                </a:lnTo>
                <a:lnTo>
                  <a:pt x="633984" y="0"/>
                </a:lnTo>
                <a:lnTo>
                  <a:pt x="633984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9368028" y="3144011"/>
            <a:ext cx="570230" cy="524510"/>
          </a:xfrm>
          <a:custGeom>
            <a:avLst/>
            <a:gdLst/>
            <a:ahLst/>
            <a:cxnLst/>
            <a:rect l="l" t="t" r="r" b="b"/>
            <a:pathLst>
              <a:path w="570229" h="524510">
                <a:moveTo>
                  <a:pt x="0" y="524256"/>
                </a:moveTo>
                <a:lnTo>
                  <a:pt x="569976" y="524256"/>
                </a:lnTo>
                <a:lnTo>
                  <a:pt x="569976" y="0"/>
                </a:lnTo>
                <a:lnTo>
                  <a:pt x="0" y="0"/>
                </a:lnTo>
                <a:lnTo>
                  <a:pt x="0" y="524256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88036" y="3241548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6"/>
                </a:lnTo>
              </a:path>
              <a:path w="1973580" h="405764">
                <a:moveTo>
                  <a:pt x="0" y="405383"/>
                </a:moveTo>
                <a:lnTo>
                  <a:pt x="1973199" y="405383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 txBox="1"/>
          <p:nvPr/>
        </p:nvSpPr>
        <p:spPr>
          <a:xfrm>
            <a:off x="307644" y="4380103"/>
            <a:ext cx="150495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65">
                <a:latin typeface="Arial"/>
                <a:cs typeface="Arial"/>
              </a:rPr>
              <a:t>Ground</a:t>
            </a:r>
            <a:r>
              <a:rPr dirty="0" sz="1200" spc="85">
                <a:latin typeface="Arial"/>
                <a:cs typeface="Arial"/>
              </a:rPr>
              <a:t> </a:t>
            </a:r>
            <a:r>
              <a:rPr dirty="0" sz="1200" spc="95">
                <a:latin typeface="Arial"/>
                <a:cs typeface="Arial"/>
              </a:rPr>
              <a:t>Recessed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100">
                <a:latin typeface="Arial"/>
                <a:cs typeface="Arial"/>
              </a:rPr>
              <a:t>Luminaires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2372867" y="4393691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2" y="502919"/>
                </a:lnTo>
                <a:lnTo>
                  <a:pt x="545592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91084" y="4515611"/>
            <a:ext cx="1973580" cy="405765"/>
          </a:xfrm>
          <a:custGeom>
            <a:avLst/>
            <a:gdLst/>
            <a:ahLst/>
            <a:cxnLst/>
            <a:rect l="l" t="t" r="r" b="b"/>
            <a:pathLst>
              <a:path w="1973580" h="405764">
                <a:moveTo>
                  <a:pt x="0" y="0"/>
                </a:moveTo>
                <a:lnTo>
                  <a:pt x="0" y="396367"/>
                </a:lnTo>
              </a:path>
              <a:path w="1973580" h="405764">
                <a:moveTo>
                  <a:pt x="0" y="405383"/>
                </a:moveTo>
                <a:lnTo>
                  <a:pt x="1973199" y="405383"/>
                </a:lnTo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009900" y="4387596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1" y="502919"/>
                </a:lnTo>
                <a:lnTo>
                  <a:pt x="545591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643884" y="4387596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1" y="502919"/>
                </a:lnTo>
                <a:lnTo>
                  <a:pt x="545591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283964" y="4381500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1" y="502919"/>
                </a:lnTo>
                <a:lnTo>
                  <a:pt x="545591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905755" y="4387596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1" y="502919"/>
                </a:lnTo>
                <a:lnTo>
                  <a:pt x="545591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542788" y="4381500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1" y="502919"/>
                </a:lnTo>
                <a:lnTo>
                  <a:pt x="545591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176771" y="4381500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2" y="502919"/>
                </a:lnTo>
                <a:lnTo>
                  <a:pt x="545592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813804" y="4375403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20"/>
                </a:moveTo>
                <a:lnTo>
                  <a:pt x="545592" y="502920"/>
                </a:lnTo>
                <a:lnTo>
                  <a:pt x="545592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453883" y="4381500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2" y="502919"/>
                </a:lnTo>
                <a:lnTo>
                  <a:pt x="545592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093964" y="4384547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2" y="502919"/>
                </a:lnTo>
                <a:lnTo>
                  <a:pt x="545592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727947" y="4384547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2" y="502919"/>
                </a:lnTo>
                <a:lnTo>
                  <a:pt x="545592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9364980" y="4387596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2" y="502919"/>
                </a:lnTo>
                <a:lnTo>
                  <a:pt x="545592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450835" y="1299972"/>
            <a:ext cx="570230" cy="524510"/>
          </a:xfrm>
          <a:custGeom>
            <a:avLst/>
            <a:gdLst/>
            <a:ahLst/>
            <a:cxnLst/>
            <a:rect l="l" t="t" r="r" b="b"/>
            <a:pathLst>
              <a:path w="570229" h="524510">
                <a:moveTo>
                  <a:pt x="0" y="524255"/>
                </a:moveTo>
                <a:lnTo>
                  <a:pt x="569976" y="524255"/>
                </a:lnTo>
                <a:lnTo>
                  <a:pt x="569976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998964" y="2525267"/>
            <a:ext cx="570230" cy="524510"/>
          </a:xfrm>
          <a:custGeom>
            <a:avLst/>
            <a:gdLst/>
            <a:ahLst/>
            <a:cxnLst/>
            <a:rect l="l" t="t" r="r" b="b"/>
            <a:pathLst>
              <a:path w="570229" h="524510">
                <a:moveTo>
                  <a:pt x="0" y="524255"/>
                </a:moveTo>
                <a:lnTo>
                  <a:pt x="569976" y="524255"/>
                </a:lnTo>
                <a:lnTo>
                  <a:pt x="569976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642092" y="2522220"/>
            <a:ext cx="570230" cy="527685"/>
          </a:xfrm>
          <a:custGeom>
            <a:avLst/>
            <a:gdLst/>
            <a:ahLst/>
            <a:cxnLst/>
            <a:rect l="l" t="t" r="r" b="b"/>
            <a:pathLst>
              <a:path w="570229" h="527685">
                <a:moveTo>
                  <a:pt x="0" y="527303"/>
                </a:moveTo>
                <a:lnTo>
                  <a:pt x="569976" y="527303"/>
                </a:lnTo>
                <a:lnTo>
                  <a:pt x="569976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285219" y="2519172"/>
            <a:ext cx="570230" cy="527685"/>
          </a:xfrm>
          <a:custGeom>
            <a:avLst/>
            <a:gdLst/>
            <a:ahLst/>
            <a:cxnLst/>
            <a:rect l="l" t="t" r="r" b="b"/>
            <a:pathLst>
              <a:path w="570229" h="527685">
                <a:moveTo>
                  <a:pt x="0" y="527303"/>
                </a:moveTo>
                <a:lnTo>
                  <a:pt x="569976" y="527303"/>
                </a:lnTo>
                <a:lnTo>
                  <a:pt x="569976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4" name="object 164"/>
          <p:cNvGrpSpPr/>
          <p:nvPr/>
        </p:nvGrpSpPr>
        <p:grpSpPr>
          <a:xfrm>
            <a:off x="8082851" y="1288859"/>
            <a:ext cx="592455" cy="546735"/>
            <a:chOff x="8082851" y="1288859"/>
            <a:chExt cx="592455" cy="546735"/>
          </a:xfrm>
        </p:grpSpPr>
        <p:sp>
          <p:nvSpPr>
            <p:cNvPr id="165" name="object 165"/>
            <p:cNvSpPr/>
            <p:nvPr/>
          </p:nvSpPr>
          <p:spPr>
            <a:xfrm>
              <a:off x="8093515" y="1308904"/>
              <a:ext cx="577028" cy="496400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8093964" y="1299972"/>
              <a:ext cx="570230" cy="524510"/>
            </a:xfrm>
            <a:custGeom>
              <a:avLst/>
              <a:gdLst/>
              <a:ahLst/>
              <a:cxnLst/>
              <a:rect l="l" t="t" r="r" b="b"/>
              <a:pathLst>
                <a:path w="570229" h="524510">
                  <a:moveTo>
                    <a:pt x="0" y="524255"/>
                  </a:moveTo>
                  <a:lnTo>
                    <a:pt x="569976" y="524255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524255"/>
                  </a:lnTo>
                  <a:close/>
                </a:path>
              </a:pathLst>
            </a:custGeom>
            <a:ln w="22225">
              <a:solidFill>
                <a:srgbClr val="17618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7" name="object 167"/>
          <p:cNvSpPr/>
          <p:nvPr/>
        </p:nvSpPr>
        <p:spPr>
          <a:xfrm>
            <a:off x="10005059" y="3768852"/>
            <a:ext cx="570230" cy="527685"/>
          </a:xfrm>
          <a:custGeom>
            <a:avLst/>
            <a:gdLst/>
            <a:ahLst/>
            <a:cxnLst/>
            <a:rect l="l" t="t" r="r" b="b"/>
            <a:pathLst>
              <a:path w="570229" h="527685">
                <a:moveTo>
                  <a:pt x="0" y="527304"/>
                </a:moveTo>
                <a:lnTo>
                  <a:pt x="569976" y="527304"/>
                </a:lnTo>
                <a:lnTo>
                  <a:pt x="569976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0645140" y="3765803"/>
            <a:ext cx="570230" cy="527685"/>
          </a:xfrm>
          <a:custGeom>
            <a:avLst/>
            <a:gdLst/>
            <a:ahLst/>
            <a:cxnLst/>
            <a:rect l="l" t="t" r="r" b="b"/>
            <a:pathLst>
              <a:path w="570229" h="527685">
                <a:moveTo>
                  <a:pt x="0" y="527304"/>
                </a:moveTo>
                <a:lnTo>
                  <a:pt x="569976" y="527304"/>
                </a:lnTo>
                <a:lnTo>
                  <a:pt x="569976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1288268" y="3762755"/>
            <a:ext cx="570230" cy="527685"/>
          </a:xfrm>
          <a:custGeom>
            <a:avLst/>
            <a:gdLst/>
            <a:ahLst/>
            <a:cxnLst/>
            <a:rect l="l" t="t" r="r" b="b"/>
            <a:pathLst>
              <a:path w="570229" h="527685">
                <a:moveTo>
                  <a:pt x="0" y="527304"/>
                </a:moveTo>
                <a:lnTo>
                  <a:pt x="569976" y="527304"/>
                </a:lnTo>
                <a:lnTo>
                  <a:pt x="569976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0002011" y="4384547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2" y="502919"/>
                </a:lnTo>
                <a:lnTo>
                  <a:pt x="545592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0635995" y="4384547"/>
            <a:ext cx="546100" cy="502920"/>
          </a:xfrm>
          <a:custGeom>
            <a:avLst/>
            <a:gdLst/>
            <a:ahLst/>
            <a:cxnLst/>
            <a:rect l="l" t="t" r="r" b="b"/>
            <a:pathLst>
              <a:path w="546100" h="502920">
                <a:moveTo>
                  <a:pt x="0" y="502919"/>
                </a:moveTo>
                <a:lnTo>
                  <a:pt x="545592" y="502919"/>
                </a:lnTo>
                <a:lnTo>
                  <a:pt x="545592" y="0"/>
                </a:lnTo>
                <a:lnTo>
                  <a:pt x="0" y="0"/>
                </a:lnTo>
                <a:lnTo>
                  <a:pt x="0" y="502919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0005059" y="3144011"/>
            <a:ext cx="570230" cy="524510"/>
          </a:xfrm>
          <a:custGeom>
            <a:avLst/>
            <a:gdLst/>
            <a:ahLst/>
            <a:cxnLst/>
            <a:rect l="l" t="t" r="r" b="b"/>
            <a:pathLst>
              <a:path w="570229" h="524510">
                <a:moveTo>
                  <a:pt x="0" y="524256"/>
                </a:moveTo>
                <a:lnTo>
                  <a:pt x="569976" y="524256"/>
                </a:lnTo>
                <a:lnTo>
                  <a:pt x="569976" y="0"/>
                </a:lnTo>
                <a:lnTo>
                  <a:pt x="0" y="0"/>
                </a:lnTo>
                <a:lnTo>
                  <a:pt x="0" y="524256"/>
                </a:lnTo>
                <a:close/>
              </a:path>
            </a:pathLst>
          </a:custGeom>
          <a:ln w="22225">
            <a:solidFill>
              <a:srgbClr val="176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647" y="2775915"/>
            <a:ext cx="430085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7510" algn="l"/>
              </a:tabLst>
            </a:pPr>
            <a:r>
              <a:rPr dirty="0" u="heavy" sz="3000" spc="285">
                <a:solidFill>
                  <a:srgbClr val="8496AF"/>
                </a:solidFill>
                <a:uFill>
                  <a:solidFill>
                    <a:srgbClr val="44536A"/>
                  </a:solidFill>
                </a:uFill>
              </a:rPr>
              <a:t> </a:t>
            </a:r>
            <a:r>
              <a:rPr dirty="0" u="heavy" sz="3000" spc="285">
                <a:solidFill>
                  <a:srgbClr val="8496AF"/>
                </a:solidFill>
                <a:uFill>
                  <a:solidFill>
                    <a:srgbClr val="44536A"/>
                  </a:solidFill>
                </a:uFill>
              </a:rPr>
              <a:t>	</a:t>
            </a:r>
            <a:r>
              <a:rPr dirty="0" u="heavy" sz="3000" spc="305">
                <a:solidFill>
                  <a:srgbClr val="8496AF"/>
                </a:solidFill>
                <a:uFill>
                  <a:solidFill>
                    <a:srgbClr val="44536A"/>
                  </a:solidFill>
                </a:uFill>
              </a:rPr>
              <a:t>Bus</a:t>
            </a:r>
            <a:r>
              <a:rPr dirty="0" sz="3000" spc="305">
                <a:solidFill>
                  <a:srgbClr val="8496AF"/>
                </a:solidFill>
              </a:rPr>
              <a:t>iness</a:t>
            </a:r>
            <a:r>
              <a:rPr dirty="0" sz="3000" spc="220">
                <a:solidFill>
                  <a:srgbClr val="8496AF"/>
                </a:solidFill>
              </a:rPr>
              <a:t> </a:t>
            </a:r>
            <a:r>
              <a:rPr dirty="0" sz="3000" spc="434">
                <a:solidFill>
                  <a:srgbClr val="44536A"/>
                </a:solidFill>
              </a:rPr>
              <a:t>Partners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7101840" y="1018032"/>
            <a:ext cx="4776470" cy="4514215"/>
            <a:chOff x="7101840" y="1018032"/>
            <a:chExt cx="4776470" cy="4514215"/>
          </a:xfrm>
        </p:grpSpPr>
        <p:sp>
          <p:nvSpPr>
            <p:cNvPr id="4" name="object 4"/>
            <p:cNvSpPr/>
            <p:nvPr/>
          </p:nvSpPr>
          <p:spPr>
            <a:xfrm>
              <a:off x="8802624" y="1018032"/>
              <a:ext cx="1365503" cy="557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915144" y="1731264"/>
              <a:ext cx="1962911" cy="4907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01840" y="1453896"/>
              <a:ext cx="2517648" cy="13472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1840" y="3587496"/>
              <a:ext cx="1728216" cy="10363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500872" y="2346960"/>
              <a:ext cx="2362200" cy="13136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000488" y="3584448"/>
              <a:ext cx="1792224" cy="10393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385048" y="4898135"/>
              <a:ext cx="2471928" cy="6339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392" y="0"/>
            <a:ext cx="7990840" cy="6858000"/>
            <a:chOff x="4201392" y="0"/>
            <a:chExt cx="7990840" cy="6858000"/>
          </a:xfrm>
        </p:grpSpPr>
        <p:sp>
          <p:nvSpPr>
            <p:cNvPr id="3" name="object 3"/>
            <p:cNvSpPr/>
            <p:nvPr/>
          </p:nvSpPr>
          <p:spPr>
            <a:xfrm>
              <a:off x="8394192" y="542544"/>
              <a:ext cx="1956816" cy="7376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546848" y="1301496"/>
              <a:ext cx="1264920" cy="13685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726167" y="1600200"/>
              <a:ext cx="1423416" cy="9509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23504" y="2816351"/>
              <a:ext cx="2127504" cy="298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81032" y="3285744"/>
              <a:ext cx="1368552" cy="9540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46079" y="4654294"/>
              <a:ext cx="1365503" cy="21122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70776" y="3304032"/>
              <a:ext cx="2026920" cy="8229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046976" y="5346191"/>
              <a:ext cx="2554224" cy="6553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375904" y="4520184"/>
              <a:ext cx="1953768" cy="5455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51915" y="2775915"/>
            <a:ext cx="250634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459">
                <a:solidFill>
                  <a:srgbClr val="8496AF"/>
                </a:solidFill>
              </a:rPr>
              <a:t>Our</a:t>
            </a:r>
            <a:r>
              <a:rPr dirty="0" sz="3000" spc="225">
                <a:solidFill>
                  <a:srgbClr val="8496AF"/>
                </a:solidFill>
              </a:rPr>
              <a:t> </a:t>
            </a:r>
            <a:r>
              <a:rPr dirty="0" sz="3000" spc="400">
                <a:solidFill>
                  <a:srgbClr val="44536A"/>
                </a:solidFill>
              </a:rPr>
              <a:t>Clients</a:t>
            </a:r>
            <a:endParaRPr sz="3000"/>
          </a:p>
        </p:txBody>
      </p:sp>
      <p:sp>
        <p:nvSpPr>
          <p:cNvPr id="13" name="object 13"/>
          <p:cNvSpPr/>
          <p:nvPr/>
        </p:nvSpPr>
        <p:spPr>
          <a:xfrm>
            <a:off x="775716" y="3299459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 h="0">
                <a:moveTo>
                  <a:pt x="0" y="0"/>
                </a:moveTo>
                <a:lnTo>
                  <a:pt x="1015872" y="0"/>
                </a:lnTo>
              </a:path>
            </a:pathLst>
          </a:custGeom>
          <a:ln w="22225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63113" y="0"/>
            <a:ext cx="8235950" cy="6858000"/>
            <a:chOff x="3563113" y="0"/>
            <a:chExt cx="8235950" cy="6858000"/>
          </a:xfrm>
        </p:grpSpPr>
        <p:sp>
          <p:nvSpPr>
            <p:cNvPr id="3" name="object 3"/>
            <p:cNvSpPr/>
            <p:nvPr/>
          </p:nvSpPr>
          <p:spPr>
            <a:xfrm>
              <a:off x="4977383" y="377952"/>
              <a:ext cx="6407761" cy="6074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63113" y="0"/>
              <a:ext cx="7964805" cy="6858000"/>
            </a:xfrm>
            <a:custGeom>
              <a:avLst/>
              <a:gdLst/>
              <a:ahLst/>
              <a:cxnLst/>
              <a:rect l="l" t="t" r="r" b="b"/>
              <a:pathLst>
                <a:path w="7964805" h="6858000">
                  <a:moveTo>
                    <a:pt x="7964422" y="0"/>
                  </a:moveTo>
                  <a:lnTo>
                    <a:pt x="3372228" y="0"/>
                  </a:lnTo>
                  <a:lnTo>
                    <a:pt x="0" y="6857996"/>
                  </a:lnTo>
                  <a:lnTo>
                    <a:pt x="7964422" y="6857996"/>
                  </a:lnTo>
                  <a:lnTo>
                    <a:pt x="7964422" y="0"/>
                  </a:lnTo>
                  <a:close/>
                </a:path>
              </a:pathLst>
            </a:custGeom>
            <a:solidFill>
              <a:srgbClr val="0D0D0D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01391" y="0"/>
              <a:ext cx="7597775" cy="6858000"/>
            </a:xfrm>
            <a:custGeom>
              <a:avLst/>
              <a:gdLst/>
              <a:ahLst/>
              <a:cxnLst/>
              <a:rect l="l" t="t" r="r" b="b"/>
              <a:pathLst>
                <a:path w="7597775" h="6858000">
                  <a:moveTo>
                    <a:pt x="7597416" y="0"/>
                  </a:moveTo>
                  <a:lnTo>
                    <a:pt x="3221504" y="0"/>
                  </a:lnTo>
                  <a:lnTo>
                    <a:pt x="0" y="6857998"/>
                  </a:lnTo>
                  <a:lnTo>
                    <a:pt x="7597416" y="6857998"/>
                  </a:lnTo>
                  <a:lnTo>
                    <a:pt x="7597416" y="0"/>
                  </a:lnTo>
                  <a:close/>
                </a:path>
              </a:pathLst>
            </a:custGeom>
            <a:solidFill>
              <a:srgbClr val="252525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51915" y="2775915"/>
            <a:ext cx="250634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459">
                <a:solidFill>
                  <a:srgbClr val="8496AF"/>
                </a:solidFill>
              </a:rPr>
              <a:t>Our</a:t>
            </a:r>
            <a:r>
              <a:rPr dirty="0" sz="3000" spc="225">
                <a:solidFill>
                  <a:srgbClr val="8496AF"/>
                </a:solidFill>
              </a:rPr>
              <a:t> </a:t>
            </a:r>
            <a:r>
              <a:rPr dirty="0" sz="3000" spc="400">
                <a:solidFill>
                  <a:srgbClr val="44536A"/>
                </a:solidFill>
              </a:rPr>
              <a:t>Clients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775716" y="3299459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 h="0">
                <a:moveTo>
                  <a:pt x="0" y="0"/>
                </a:moveTo>
                <a:lnTo>
                  <a:pt x="1015872" y="0"/>
                </a:lnTo>
              </a:path>
            </a:pathLst>
          </a:custGeom>
          <a:ln w="22225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63113" y="0"/>
            <a:ext cx="8235950" cy="6858000"/>
            <a:chOff x="3563113" y="0"/>
            <a:chExt cx="8235950" cy="6858000"/>
          </a:xfrm>
        </p:grpSpPr>
        <p:sp>
          <p:nvSpPr>
            <p:cNvPr id="3" name="object 3"/>
            <p:cNvSpPr/>
            <p:nvPr/>
          </p:nvSpPr>
          <p:spPr>
            <a:xfrm>
              <a:off x="4702060" y="447473"/>
              <a:ext cx="6535269" cy="59788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625584" y="3017520"/>
              <a:ext cx="1548383" cy="9022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760975" y="4163567"/>
              <a:ext cx="1505712" cy="10515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63113" y="0"/>
              <a:ext cx="7964805" cy="6858000"/>
            </a:xfrm>
            <a:custGeom>
              <a:avLst/>
              <a:gdLst/>
              <a:ahLst/>
              <a:cxnLst/>
              <a:rect l="l" t="t" r="r" b="b"/>
              <a:pathLst>
                <a:path w="7964805" h="6858000">
                  <a:moveTo>
                    <a:pt x="7964422" y="0"/>
                  </a:moveTo>
                  <a:lnTo>
                    <a:pt x="3372228" y="0"/>
                  </a:lnTo>
                  <a:lnTo>
                    <a:pt x="0" y="6857996"/>
                  </a:lnTo>
                  <a:lnTo>
                    <a:pt x="7964422" y="6857996"/>
                  </a:lnTo>
                  <a:lnTo>
                    <a:pt x="7964422" y="0"/>
                  </a:lnTo>
                  <a:close/>
                </a:path>
              </a:pathLst>
            </a:custGeom>
            <a:solidFill>
              <a:srgbClr val="0D0D0D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01391" y="0"/>
              <a:ext cx="7597775" cy="6858000"/>
            </a:xfrm>
            <a:custGeom>
              <a:avLst/>
              <a:gdLst/>
              <a:ahLst/>
              <a:cxnLst/>
              <a:rect l="l" t="t" r="r" b="b"/>
              <a:pathLst>
                <a:path w="7597775" h="6858000">
                  <a:moveTo>
                    <a:pt x="7597416" y="0"/>
                  </a:moveTo>
                  <a:lnTo>
                    <a:pt x="3221504" y="0"/>
                  </a:lnTo>
                  <a:lnTo>
                    <a:pt x="0" y="6857998"/>
                  </a:lnTo>
                  <a:lnTo>
                    <a:pt x="7597416" y="6857998"/>
                  </a:lnTo>
                  <a:lnTo>
                    <a:pt x="7597416" y="0"/>
                  </a:lnTo>
                  <a:close/>
                </a:path>
              </a:pathLst>
            </a:custGeom>
            <a:solidFill>
              <a:srgbClr val="252525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51915" y="2775915"/>
            <a:ext cx="250634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459">
                <a:solidFill>
                  <a:srgbClr val="8496AF"/>
                </a:solidFill>
              </a:rPr>
              <a:t>Our</a:t>
            </a:r>
            <a:r>
              <a:rPr dirty="0" sz="3000" spc="225">
                <a:solidFill>
                  <a:srgbClr val="8496AF"/>
                </a:solidFill>
              </a:rPr>
              <a:t> </a:t>
            </a:r>
            <a:r>
              <a:rPr dirty="0" sz="3000" spc="400">
                <a:solidFill>
                  <a:srgbClr val="44536A"/>
                </a:solidFill>
              </a:rPr>
              <a:t>Clients</a:t>
            </a:r>
            <a:endParaRPr sz="3000"/>
          </a:p>
        </p:txBody>
      </p:sp>
      <p:sp>
        <p:nvSpPr>
          <p:cNvPr id="9" name="object 9"/>
          <p:cNvSpPr/>
          <p:nvPr/>
        </p:nvSpPr>
        <p:spPr>
          <a:xfrm>
            <a:off x="775716" y="3299459"/>
            <a:ext cx="1016000" cy="0"/>
          </a:xfrm>
          <a:custGeom>
            <a:avLst/>
            <a:gdLst/>
            <a:ahLst/>
            <a:cxnLst/>
            <a:rect l="l" t="t" r="r" b="b"/>
            <a:pathLst>
              <a:path w="1016000" h="0">
                <a:moveTo>
                  <a:pt x="0" y="0"/>
                </a:moveTo>
                <a:lnTo>
                  <a:pt x="1015872" y="0"/>
                </a:lnTo>
              </a:path>
            </a:pathLst>
          </a:custGeom>
          <a:ln w="22225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1391"/>
            <a:ext cx="539750" cy="5294630"/>
          </a:xfrm>
          <a:custGeom>
            <a:avLst/>
            <a:gdLst/>
            <a:ahLst/>
            <a:cxnLst/>
            <a:rect l="l" t="t" r="r" b="b"/>
            <a:pathLst>
              <a:path w="539750" h="5294630">
                <a:moveTo>
                  <a:pt x="539496" y="0"/>
                </a:moveTo>
                <a:lnTo>
                  <a:pt x="0" y="0"/>
                </a:lnTo>
                <a:lnTo>
                  <a:pt x="0" y="5291328"/>
                </a:lnTo>
                <a:lnTo>
                  <a:pt x="0" y="5294376"/>
                </a:lnTo>
                <a:lnTo>
                  <a:pt x="539496" y="5294376"/>
                </a:lnTo>
                <a:lnTo>
                  <a:pt x="539496" y="0"/>
                </a:lnTo>
                <a:close/>
              </a:path>
            </a:pathLst>
          </a:custGeom>
          <a:solidFill>
            <a:srgbClr val="252525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22007" y="1231391"/>
            <a:ext cx="5270500" cy="5291455"/>
          </a:xfrm>
          <a:custGeom>
            <a:avLst/>
            <a:gdLst/>
            <a:ahLst/>
            <a:cxnLst/>
            <a:rect l="l" t="t" r="r" b="b"/>
            <a:pathLst>
              <a:path w="5270500" h="5291455">
                <a:moveTo>
                  <a:pt x="0" y="5291328"/>
                </a:moveTo>
                <a:lnTo>
                  <a:pt x="5269992" y="5291328"/>
                </a:lnTo>
                <a:lnTo>
                  <a:pt x="5269992" y="0"/>
                </a:lnTo>
                <a:lnTo>
                  <a:pt x="0" y="0"/>
                </a:lnTo>
                <a:lnTo>
                  <a:pt x="0" y="5291328"/>
                </a:lnTo>
                <a:close/>
              </a:path>
            </a:pathLst>
          </a:custGeom>
          <a:solidFill>
            <a:srgbClr val="252525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02258" y="4603495"/>
            <a:ext cx="3061335" cy="101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0">
                <a:solidFill>
                  <a:srgbClr val="767070"/>
                </a:solidFill>
                <a:latin typeface="Arial"/>
                <a:cs typeface="Arial"/>
              </a:rPr>
              <a:t>CLIENT </a:t>
            </a:r>
            <a:r>
              <a:rPr dirty="0" sz="1800" spc="-30">
                <a:solidFill>
                  <a:srgbClr val="767070"/>
                </a:solidFill>
                <a:latin typeface="Arial"/>
                <a:cs typeface="Arial"/>
              </a:rPr>
              <a:t>:</a:t>
            </a:r>
            <a:r>
              <a:rPr dirty="0" sz="1800" spc="-229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15">
                <a:solidFill>
                  <a:srgbClr val="8496AF"/>
                </a:solidFill>
                <a:latin typeface="Arial"/>
                <a:cs typeface="Arial"/>
              </a:rPr>
              <a:t>Giza Palace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ts val="2070"/>
              </a:lnSpc>
            </a:pPr>
            <a:r>
              <a:rPr dirty="0" sz="1800" spc="-360">
                <a:solidFill>
                  <a:srgbClr val="767070"/>
                </a:solidFill>
                <a:latin typeface="Arial"/>
                <a:cs typeface="Arial"/>
              </a:rPr>
              <a:t>SYSTEMS </a:t>
            </a:r>
            <a:r>
              <a:rPr dirty="0" sz="1800" spc="-260">
                <a:solidFill>
                  <a:srgbClr val="767070"/>
                </a:solidFill>
                <a:latin typeface="Arial"/>
                <a:cs typeface="Arial"/>
              </a:rPr>
              <a:t>IMPLEMENTED </a:t>
            </a:r>
            <a:r>
              <a:rPr dirty="0" sz="1800" spc="-350">
                <a:solidFill>
                  <a:srgbClr val="767070"/>
                </a:solidFill>
                <a:latin typeface="Arial"/>
                <a:cs typeface="Arial"/>
              </a:rPr>
              <a:t>BY</a:t>
            </a:r>
            <a:r>
              <a:rPr dirty="0" sz="1800" spc="-27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REMAL</a:t>
            </a:r>
            <a:r>
              <a:rPr dirty="0" sz="1800" spc="-245">
                <a:solidFill>
                  <a:srgbClr val="8496A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ts val="183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600" spc="-459">
                <a:solidFill>
                  <a:srgbClr val="8496AF"/>
                </a:solidFill>
                <a:latin typeface="Arial"/>
                <a:cs typeface="Arial"/>
              </a:rPr>
              <a:t>……….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52156" y="1547240"/>
            <a:ext cx="117348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0">
                <a:solidFill>
                  <a:srgbClr val="767070"/>
                </a:solidFill>
              </a:rPr>
              <a:t>CLIENT </a:t>
            </a:r>
            <a:r>
              <a:rPr dirty="0" sz="1800" spc="-30">
                <a:solidFill>
                  <a:srgbClr val="767070"/>
                </a:solidFill>
              </a:rPr>
              <a:t>:</a:t>
            </a:r>
            <a:r>
              <a:rPr dirty="0" sz="1800" spc="-290">
                <a:solidFill>
                  <a:srgbClr val="767070"/>
                </a:solidFill>
              </a:rPr>
              <a:t> </a:t>
            </a:r>
            <a:r>
              <a:rPr dirty="0" sz="1800" spc="-229">
                <a:solidFill>
                  <a:srgbClr val="8496AF"/>
                </a:solidFill>
              </a:rPr>
              <a:t>MCV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7352156" y="2041397"/>
            <a:ext cx="306260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70"/>
              </a:lnSpc>
              <a:spcBef>
                <a:spcPts val="100"/>
              </a:spcBef>
            </a:pPr>
            <a:r>
              <a:rPr dirty="0" sz="1800" spc="-360">
                <a:solidFill>
                  <a:srgbClr val="767070"/>
                </a:solidFill>
                <a:latin typeface="Arial"/>
                <a:cs typeface="Arial"/>
              </a:rPr>
              <a:t>SYSTEMS </a:t>
            </a:r>
            <a:r>
              <a:rPr dirty="0" sz="1800" spc="-260">
                <a:solidFill>
                  <a:srgbClr val="767070"/>
                </a:solidFill>
                <a:latin typeface="Arial"/>
                <a:cs typeface="Arial"/>
              </a:rPr>
              <a:t>IMPLEMENTED </a:t>
            </a:r>
            <a:r>
              <a:rPr dirty="0" sz="1800" spc="-350">
                <a:solidFill>
                  <a:srgbClr val="767070"/>
                </a:solidFill>
                <a:latin typeface="Arial"/>
                <a:cs typeface="Arial"/>
              </a:rPr>
              <a:t>BY</a:t>
            </a:r>
            <a:r>
              <a:rPr dirty="0" sz="1800" spc="-28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REMAL: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ts val="183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600" spc="-254">
                <a:solidFill>
                  <a:srgbClr val="8496AF"/>
                </a:solidFill>
                <a:latin typeface="Arial"/>
                <a:cs typeface="Arial"/>
              </a:rPr>
              <a:t>…..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22247" y="1231391"/>
            <a:ext cx="4123944" cy="3218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72528" y="3685032"/>
            <a:ext cx="4645152" cy="2249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1391"/>
            <a:ext cx="539750" cy="5294630"/>
          </a:xfrm>
          <a:custGeom>
            <a:avLst/>
            <a:gdLst/>
            <a:ahLst/>
            <a:cxnLst/>
            <a:rect l="l" t="t" r="r" b="b"/>
            <a:pathLst>
              <a:path w="539750" h="5294630">
                <a:moveTo>
                  <a:pt x="539496" y="0"/>
                </a:moveTo>
                <a:lnTo>
                  <a:pt x="0" y="0"/>
                </a:lnTo>
                <a:lnTo>
                  <a:pt x="0" y="5291328"/>
                </a:lnTo>
                <a:lnTo>
                  <a:pt x="0" y="5294376"/>
                </a:lnTo>
                <a:lnTo>
                  <a:pt x="539496" y="5294376"/>
                </a:lnTo>
                <a:lnTo>
                  <a:pt x="539496" y="0"/>
                </a:lnTo>
                <a:close/>
              </a:path>
            </a:pathLst>
          </a:custGeom>
          <a:solidFill>
            <a:srgbClr val="252525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22007" y="1231391"/>
            <a:ext cx="5270500" cy="5291455"/>
          </a:xfrm>
          <a:custGeom>
            <a:avLst/>
            <a:gdLst/>
            <a:ahLst/>
            <a:cxnLst/>
            <a:rect l="l" t="t" r="r" b="b"/>
            <a:pathLst>
              <a:path w="5270500" h="5291455">
                <a:moveTo>
                  <a:pt x="0" y="5291328"/>
                </a:moveTo>
                <a:lnTo>
                  <a:pt x="5269992" y="5291328"/>
                </a:lnTo>
                <a:lnTo>
                  <a:pt x="5269992" y="0"/>
                </a:lnTo>
                <a:lnTo>
                  <a:pt x="0" y="0"/>
                </a:lnTo>
                <a:lnTo>
                  <a:pt x="0" y="5291328"/>
                </a:lnTo>
                <a:close/>
              </a:path>
            </a:pathLst>
          </a:custGeom>
          <a:solidFill>
            <a:srgbClr val="252525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02258" y="4603495"/>
            <a:ext cx="3061335" cy="101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0">
                <a:solidFill>
                  <a:srgbClr val="767070"/>
                </a:solidFill>
                <a:latin typeface="Arial"/>
                <a:cs typeface="Arial"/>
              </a:rPr>
              <a:t>CLIENT </a:t>
            </a:r>
            <a:r>
              <a:rPr dirty="0" sz="1800" spc="-30">
                <a:solidFill>
                  <a:srgbClr val="767070"/>
                </a:solidFill>
                <a:latin typeface="Arial"/>
                <a:cs typeface="Arial"/>
              </a:rPr>
              <a:t>: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185">
                <a:solidFill>
                  <a:srgbClr val="8496AF"/>
                </a:solidFill>
                <a:latin typeface="Arial"/>
                <a:cs typeface="Arial"/>
              </a:rPr>
              <a:t>Granda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ts val="2070"/>
              </a:lnSpc>
            </a:pPr>
            <a:r>
              <a:rPr dirty="0" sz="1800" spc="-360">
                <a:solidFill>
                  <a:srgbClr val="767070"/>
                </a:solidFill>
                <a:latin typeface="Arial"/>
                <a:cs typeface="Arial"/>
              </a:rPr>
              <a:t>SYSTEMS </a:t>
            </a:r>
            <a:r>
              <a:rPr dirty="0" sz="1800" spc="-260">
                <a:solidFill>
                  <a:srgbClr val="767070"/>
                </a:solidFill>
                <a:latin typeface="Arial"/>
                <a:cs typeface="Arial"/>
              </a:rPr>
              <a:t>IMPLEMENTED </a:t>
            </a:r>
            <a:r>
              <a:rPr dirty="0" sz="1800" spc="-350">
                <a:solidFill>
                  <a:srgbClr val="767070"/>
                </a:solidFill>
                <a:latin typeface="Arial"/>
                <a:cs typeface="Arial"/>
              </a:rPr>
              <a:t>BY</a:t>
            </a:r>
            <a:r>
              <a:rPr dirty="0" sz="1800" spc="-27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REMAL</a:t>
            </a:r>
            <a:r>
              <a:rPr dirty="0" sz="1800" spc="-245">
                <a:solidFill>
                  <a:srgbClr val="8496A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ts val="183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600" spc="-459">
                <a:solidFill>
                  <a:srgbClr val="8496AF"/>
                </a:solidFill>
                <a:latin typeface="Arial"/>
                <a:cs typeface="Arial"/>
              </a:rPr>
              <a:t>……….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52156" y="1547240"/>
            <a:ext cx="2063114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0">
                <a:solidFill>
                  <a:srgbClr val="767070"/>
                </a:solidFill>
              </a:rPr>
              <a:t>CLIENT </a:t>
            </a:r>
            <a:r>
              <a:rPr dirty="0" sz="1800" spc="-30">
                <a:solidFill>
                  <a:srgbClr val="767070"/>
                </a:solidFill>
              </a:rPr>
              <a:t>:</a:t>
            </a:r>
            <a:r>
              <a:rPr dirty="0" sz="1800" spc="-290">
                <a:solidFill>
                  <a:srgbClr val="767070"/>
                </a:solidFill>
              </a:rPr>
              <a:t> </a:t>
            </a:r>
            <a:r>
              <a:rPr dirty="0" sz="1800" spc="-150">
                <a:solidFill>
                  <a:srgbClr val="767070"/>
                </a:solidFill>
              </a:rPr>
              <a:t>Egyption </a:t>
            </a:r>
            <a:r>
              <a:rPr dirty="0" sz="1800" spc="-175">
                <a:solidFill>
                  <a:srgbClr val="767070"/>
                </a:solidFill>
              </a:rPr>
              <a:t>Opera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7352156" y="2041397"/>
            <a:ext cx="306260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70"/>
              </a:lnSpc>
              <a:spcBef>
                <a:spcPts val="100"/>
              </a:spcBef>
            </a:pPr>
            <a:r>
              <a:rPr dirty="0" sz="1800" spc="-360">
                <a:solidFill>
                  <a:srgbClr val="767070"/>
                </a:solidFill>
                <a:latin typeface="Arial"/>
                <a:cs typeface="Arial"/>
              </a:rPr>
              <a:t>SYSTEMS </a:t>
            </a:r>
            <a:r>
              <a:rPr dirty="0" sz="1800" spc="-260">
                <a:solidFill>
                  <a:srgbClr val="767070"/>
                </a:solidFill>
                <a:latin typeface="Arial"/>
                <a:cs typeface="Arial"/>
              </a:rPr>
              <a:t>IMPLEMENTED </a:t>
            </a:r>
            <a:r>
              <a:rPr dirty="0" sz="1800" spc="-350">
                <a:solidFill>
                  <a:srgbClr val="767070"/>
                </a:solidFill>
                <a:latin typeface="Arial"/>
                <a:cs typeface="Arial"/>
              </a:rPr>
              <a:t>BY</a:t>
            </a:r>
            <a:r>
              <a:rPr dirty="0" sz="1800" spc="-28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REMAL: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ts val="183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600" spc="-254">
                <a:solidFill>
                  <a:srgbClr val="8496AF"/>
                </a:solidFill>
                <a:latin typeface="Arial"/>
                <a:cs typeface="Arial"/>
              </a:rPr>
              <a:t>…..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22247" y="1197863"/>
            <a:ext cx="4041648" cy="27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74280" y="3672840"/>
            <a:ext cx="3828287" cy="2688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1391"/>
            <a:ext cx="539750" cy="5294630"/>
          </a:xfrm>
          <a:custGeom>
            <a:avLst/>
            <a:gdLst/>
            <a:ahLst/>
            <a:cxnLst/>
            <a:rect l="l" t="t" r="r" b="b"/>
            <a:pathLst>
              <a:path w="539750" h="5294630">
                <a:moveTo>
                  <a:pt x="539496" y="0"/>
                </a:moveTo>
                <a:lnTo>
                  <a:pt x="0" y="0"/>
                </a:lnTo>
                <a:lnTo>
                  <a:pt x="0" y="5291328"/>
                </a:lnTo>
                <a:lnTo>
                  <a:pt x="0" y="5294376"/>
                </a:lnTo>
                <a:lnTo>
                  <a:pt x="539496" y="5294376"/>
                </a:lnTo>
                <a:lnTo>
                  <a:pt x="539496" y="0"/>
                </a:lnTo>
                <a:close/>
              </a:path>
            </a:pathLst>
          </a:custGeom>
          <a:solidFill>
            <a:srgbClr val="252525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22007" y="1231391"/>
            <a:ext cx="5270500" cy="5291455"/>
          </a:xfrm>
          <a:custGeom>
            <a:avLst/>
            <a:gdLst/>
            <a:ahLst/>
            <a:cxnLst/>
            <a:rect l="l" t="t" r="r" b="b"/>
            <a:pathLst>
              <a:path w="5270500" h="5291455">
                <a:moveTo>
                  <a:pt x="0" y="5291328"/>
                </a:moveTo>
                <a:lnTo>
                  <a:pt x="5269992" y="5291328"/>
                </a:lnTo>
                <a:lnTo>
                  <a:pt x="5269992" y="0"/>
                </a:lnTo>
                <a:lnTo>
                  <a:pt x="0" y="0"/>
                </a:lnTo>
                <a:lnTo>
                  <a:pt x="0" y="5291328"/>
                </a:lnTo>
                <a:close/>
              </a:path>
            </a:pathLst>
          </a:custGeom>
          <a:solidFill>
            <a:srgbClr val="252525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02258" y="4603495"/>
            <a:ext cx="3061335" cy="101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0">
                <a:solidFill>
                  <a:srgbClr val="767070"/>
                </a:solidFill>
                <a:latin typeface="Arial"/>
                <a:cs typeface="Arial"/>
              </a:rPr>
              <a:t>CLIENT </a:t>
            </a:r>
            <a:r>
              <a:rPr dirty="0" sz="1800" spc="-30">
                <a:solidFill>
                  <a:srgbClr val="767070"/>
                </a:solidFill>
                <a:latin typeface="Arial"/>
                <a:cs typeface="Arial"/>
              </a:rPr>
              <a:t>: </a:t>
            </a:r>
            <a:r>
              <a:rPr dirty="0" sz="1800" spc="-210">
                <a:solidFill>
                  <a:srgbClr val="8496AF"/>
                </a:solidFill>
                <a:latin typeface="Arial"/>
                <a:cs typeface="Arial"/>
              </a:rPr>
              <a:t>Coraya</a:t>
            </a:r>
            <a:r>
              <a:rPr dirty="0" sz="1800" spc="-39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Hotel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ts val="2070"/>
              </a:lnSpc>
            </a:pPr>
            <a:r>
              <a:rPr dirty="0" sz="1800" spc="-360">
                <a:solidFill>
                  <a:srgbClr val="767070"/>
                </a:solidFill>
                <a:latin typeface="Arial"/>
                <a:cs typeface="Arial"/>
              </a:rPr>
              <a:t>SYSTEMS </a:t>
            </a:r>
            <a:r>
              <a:rPr dirty="0" sz="1800" spc="-260">
                <a:solidFill>
                  <a:srgbClr val="767070"/>
                </a:solidFill>
                <a:latin typeface="Arial"/>
                <a:cs typeface="Arial"/>
              </a:rPr>
              <a:t>IMPLEMENTED </a:t>
            </a:r>
            <a:r>
              <a:rPr dirty="0" sz="1800" spc="-350">
                <a:solidFill>
                  <a:srgbClr val="767070"/>
                </a:solidFill>
                <a:latin typeface="Arial"/>
                <a:cs typeface="Arial"/>
              </a:rPr>
              <a:t>BY</a:t>
            </a:r>
            <a:r>
              <a:rPr dirty="0" sz="1800" spc="-27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REMAL</a:t>
            </a:r>
            <a:r>
              <a:rPr dirty="0" sz="1800" spc="-245">
                <a:solidFill>
                  <a:srgbClr val="8496A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ts val="183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600" spc="-459">
                <a:solidFill>
                  <a:srgbClr val="8496AF"/>
                </a:solidFill>
                <a:latin typeface="Arial"/>
                <a:cs typeface="Arial"/>
              </a:rPr>
              <a:t>……….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52156" y="1547240"/>
            <a:ext cx="172085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0">
                <a:solidFill>
                  <a:srgbClr val="767070"/>
                </a:solidFill>
              </a:rPr>
              <a:t>CLIENT </a:t>
            </a:r>
            <a:r>
              <a:rPr dirty="0" sz="1800" spc="-30">
                <a:solidFill>
                  <a:srgbClr val="767070"/>
                </a:solidFill>
              </a:rPr>
              <a:t>: </a:t>
            </a:r>
            <a:r>
              <a:rPr dirty="0" sz="1800" spc="-195">
                <a:solidFill>
                  <a:srgbClr val="767070"/>
                </a:solidFill>
              </a:rPr>
              <a:t>Almaza</a:t>
            </a:r>
            <a:r>
              <a:rPr dirty="0" sz="1800" spc="-400">
                <a:solidFill>
                  <a:srgbClr val="767070"/>
                </a:solidFill>
              </a:rPr>
              <a:t> </a:t>
            </a:r>
            <a:r>
              <a:rPr dirty="0" sz="1800" spc="-229">
                <a:solidFill>
                  <a:srgbClr val="767070"/>
                </a:solidFill>
              </a:rPr>
              <a:t>Bay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7352156" y="2041397"/>
            <a:ext cx="306260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70"/>
              </a:lnSpc>
              <a:spcBef>
                <a:spcPts val="100"/>
              </a:spcBef>
            </a:pPr>
            <a:r>
              <a:rPr dirty="0" sz="1800" spc="-360">
                <a:solidFill>
                  <a:srgbClr val="767070"/>
                </a:solidFill>
                <a:latin typeface="Arial"/>
                <a:cs typeface="Arial"/>
              </a:rPr>
              <a:t>SYSTEMS </a:t>
            </a:r>
            <a:r>
              <a:rPr dirty="0" sz="1800" spc="-260">
                <a:solidFill>
                  <a:srgbClr val="767070"/>
                </a:solidFill>
                <a:latin typeface="Arial"/>
                <a:cs typeface="Arial"/>
              </a:rPr>
              <a:t>IMPLEMENTED </a:t>
            </a:r>
            <a:r>
              <a:rPr dirty="0" sz="1800" spc="-350">
                <a:solidFill>
                  <a:srgbClr val="767070"/>
                </a:solidFill>
                <a:latin typeface="Arial"/>
                <a:cs typeface="Arial"/>
              </a:rPr>
              <a:t>BY</a:t>
            </a:r>
            <a:r>
              <a:rPr dirty="0" sz="1800" spc="-28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REMAL: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ts val="183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600" spc="-254">
                <a:solidFill>
                  <a:srgbClr val="8496AF"/>
                </a:solidFill>
                <a:latin typeface="Arial"/>
                <a:cs typeface="Arial"/>
              </a:rPr>
              <a:t>…..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1767" y="1231391"/>
            <a:ext cx="4059935" cy="277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34656" y="3575303"/>
            <a:ext cx="4044696" cy="2688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392" y="0"/>
            <a:ext cx="7990840" cy="6858000"/>
            <a:chOff x="4201392" y="0"/>
            <a:chExt cx="7990840" cy="6858000"/>
          </a:xfrm>
        </p:grpSpPr>
        <p:sp>
          <p:nvSpPr>
            <p:cNvPr id="3" name="object 3"/>
            <p:cNvSpPr/>
            <p:nvPr/>
          </p:nvSpPr>
          <p:spPr>
            <a:xfrm>
              <a:off x="4895088" y="1600200"/>
              <a:ext cx="3535679" cy="3054350"/>
            </a:xfrm>
            <a:custGeom>
              <a:avLst/>
              <a:gdLst/>
              <a:ahLst/>
              <a:cxnLst/>
              <a:rect l="l" t="t" r="r" b="b"/>
              <a:pathLst>
                <a:path w="3535679" h="3054350">
                  <a:moveTo>
                    <a:pt x="3535680" y="0"/>
                  </a:moveTo>
                  <a:lnTo>
                    <a:pt x="1500377" y="0"/>
                  </a:lnTo>
                  <a:lnTo>
                    <a:pt x="0" y="3054096"/>
                  </a:lnTo>
                  <a:lnTo>
                    <a:pt x="3535680" y="3054096"/>
                  </a:lnTo>
                  <a:lnTo>
                    <a:pt x="3535680" y="0"/>
                  </a:lnTo>
                  <a:close/>
                </a:path>
              </a:pathLst>
            </a:custGeom>
            <a:solidFill>
              <a:srgbClr val="0D0D0D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201392" y="0"/>
              <a:ext cx="7597775" cy="6858000"/>
            </a:xfrm>
            <a:custGeom>
              <a:avLst/>
              <a:gdLst/>
              <a:ahLst/>
              <a:cxnLst/>
              <a:rect l="l" t="t" r="r" b="b"/>
              <a:pathLst>
                <a:path w="7597775" h="6858000">
                  <a:moveTo>
                    <a:pt x="7597416" y="0"/>
                  </a:moveTo>
                  <a:lnTo>
                    <a:pt x="3221504" y="0"/>
                  </a:lnTo>
                  <a:lnTo>
                    <a:pt x="0" y="6857998"/>
                  </a:lnTo>
                  <a:lnTo>
                    <a:pt x="7597416" y="6857998"/>
                  </a:lnTo>
                  <a:lnTo>
                    <a:pt x="7597416" y="0"/>
                  </a:lnTo>
                  <a:close/>
                </a:path>
              </a:pathLst>
            </a:custGeom>
            <a:solidFill>
              <a:srgbClr val="252525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95801" y="0"/>
              <a:ext cx="7696200" cy="6858000"/>
            </a:xfrm>
            <a:custGeom>
              <a:avLst/>
              <a:gdLst/>
              <a:ahLst/>
              <a:cxnLst/>
              <a:rect l="l" t="t" r="r" b="b"/>
              <a:pathLst>
                <a:path w="7696200" h="6858000">
                  <a:moveTo>
                    <a:pt x="7696197" y="0"/>
                  </a:moveTo>
                  <a:lnTo>
                    <a:pt x="3261454" y="0"/>
                  </a:lnTo>
                  <a:lnTo>
                    <a:pt x="0" y="6857996"/>
                  </a:lnTo>
                  <a:lnTo>
                    <a:pt x="7696197" y="6857996"/>
                  </a:lnTo>
                  <a:lnTo>
                    <a:pt x="76961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84008" y="1289303"/>
              <a:ext cx="3645407" cy="25450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72564" y="2735021"/>
            <a:ext cx="245745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pc="-575">
                <a:uFill>
                  <a:solidFill>
                    <a:srgbClr val="585858"/>
                  </a:solidFill>
                </a:uFill>
              </a:rPr>
              <a:t>ST</a:t>
            </a:r>
            <a:r>
              <a:rPr dirty="0" spc="-575"/>
              <a:t>AKE</a:t>
            </a:r>
            <a:r>
              <a:rPr dirty="0" spc="-575">
                <a:solidFill>
                  <a:srgbClr val="8496AF"/>
                </a:solidFill>
              </a:rPr>
              <a:t>HOLDERS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57518" y="4024629"/>
            <a:ext cx="4040504" cy="21583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2217420" marR="729615" indent="-723265">
              <a:lnSpc>
                <a:spcPts val="1939"/>
              </a:lnSpc>
              <a:spcBef>
                <a:spcPts val="345"/>
              </a:spcBef>
            </a:pP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Eng. </a:t>
            </a:r>
            <a:r>
              <a:rPr dirty="0" sz="1800" spc="-165">
                <a:solidFill>
                  <a:srgbClr val="FFFFFF"/>
                </a:solidFill>
                <a:latin typeface="Arial"/>
                <a:cs typeface="Arial"/>
              </a:rPr>
              <a:t>Ahmed 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Mokhtar  </a:t>
            </a:r>
            <a:r>
              <a:rPr dirty="0" sz="1800" spc="-350">
                <a:solidFill>
                  <a:srgbClr val="FFFFFF"/>
                </a:solidFill>
                <a:latin typeface="Arial"/>
                <a:cs typeface="Arial"/>
              </a:rPr>
              <a:t>CEO</a:t>
            </a:r>
            <a:endParaRPr sz="1800">
              <a:latin typeface="Arial"/>
              <a:cs typeface="Arial"/>
            </a:endParaRPr>
          </a:p>
          <a:p>
            <a:pPr algn="ctr" marL="12700" marR="5080" indent="-3810">
              <a:lnSpc>
                <a:spcPct val="90000"/>
              </a:lnSpc>
              <a:spcBef>
                <a:spcPts val="1000"/>
              </a:spcBef>
            </a:pPr>
            <a:r>
              <a:rPr dirty="0" sz="1800" spc="-140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dirty="0" sz="1800" spc="-160">
                <a:solidFill>
                  <a:srgbClr val="FFFFFF"/>
                </a:solidFill>
                <a:latin typeface="Arial"/>
                <a:cs typeface="Arial"/>
              </a:rPr>
              <a:t>Chief </a:t>
            </a:r>
            <a:r>
              <a:rPr dirty="0" sz="1800" spc="-175">
                <a:solidFill>
                  <a:srgbClr val="FFFFFF"/>
                </a:solidFill>
                <a:latin typeface="Arial"/>
                <a:cs typeface="Arial"/>
              </a:rPr>
              <a:t>Executive </a:t>
            </a:r>
            <a:r>
              <a:rPr dirty="0" sz="1800" spc="-125">
                <a:solidFill>
                  <a:srgbClr val="FFFFFF"/>
                </a:solidFill>
                <a:latin typeface="Arial"/>
                <a:cs typeface="Arial"/>
              </a:rPr>
              <a:t>Officer </a:t>
            </a:r>
            <a:r>
              <a:rPr dirty="0" sz="1800" spc="-145">
                <a:solidFill>
                  <a:srgbClr val="FFFFFF"/>
                </a:solidFill>
                <a:latin typeface="Arial"/>
                <a:cs typeface="Arial"/>
              </a:rPr>
              <a:t>provides 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1800" spc="-150">
                <a:solidFill>
                  <a:srgbClr val="FFFFFF"/>
                </a:solidFill>
                <a:latin typeface="Arial"/>
                <a:cs typeface="Arial"/>
              </a:rPr>
              <a:t>mandate and </a:t>
            </a:r>
            <a:r>
              <a:rPr dirty="0" sz="1800" spc="-145">
                <a:solidFill>
                  <a:srgbClr val="FFFFFF"/>
                </a:solidFill>
                <a:latin typeface="Arial"/>
                <a:cs typeface="Arial"/>
              </a:rPr>
              <a:t>leadership 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00" spc="-175">
                <a:solidFill>
                  <a:srgbClr val="FFFFFF"/>
                </a:solidFill>
                <a:latin typeface="Arial"/>
                <a:cs typeface="Arial"/>
              </a:rPr>
              <a:t>Executive</a:t>
            </a:r>
            <a:r>
              <a:rPr dirty="0" sz="1800" spc="-3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45">
                <a:solidFill>
                  <a:srgbClr val="FFFFFF"/>
                </a:solidFill>
                <a:latin typeface="Arial"/>
                <a:cs typeface="Arial"/>
              </a:rPr>
              <a:t>Team  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work 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1800" spc="-125">
                <a:solidFill>
                  <a:srgbClr val="FFFFFF"/>
                </a:solidFill>
                <a:latin typeface="Arial"/>
                <a:cs typeface="Arial"/>
              </a:rPr>
              <a:t>partnership 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across 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dirty="0" sz="1800" spc="-120">
                <a:solidFill>
                  <a:srgbClr val="FFFFFF"/>
                </a:solidFill>
                <a:latin typeface="Arial"/>
                <a:cs typeface="Arial"/>
              </a:rPr>
              <a:t>operational  </a:t>
            </a:r>
            <a:r>
              <a:rPr dirty="0" sz="1800" spc="-145">
                <a:solidFill>
                  <a:srgbClr val="FFFFFF"/>
                </a:solidFill>
                <a:latin typeface="Arial"/>
                <a:cs typeface="Arial"/>
              </a:rPr>
              <a:t>groups; </a:t>
            </a:r>
            <a:r>
              <a:rPr dirty="0" sz="1800" spc="-125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1800" spc="-165">
                <a:solidFill>
                  <a:srgbClr val="FFFFFF"/>
                </a:solidFill>
                <a:latin typeface="Arial"/>
                <a:cs typeface="Arial"/>
              </a:rPr>
              <a:t>leads </a:t>
            </a:r>
            <a:r>
              <a:rPr dirty="0" sz="1800" spc="-14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800" spc="-130">
                <a:solidFill>
                  <a:srgbClr val="FFFFFF"/>
                </a:solidFill>
                <a:latin typeface="Arial"/>
                <a:cs typeface="Arial"/>
              </a:rPr>
              <a:t>implements </a:t>
            </a:r>
            <a:r>
              <a:rPr dirty="0" sz="1800" spc="-135">
                <a:solidFill>
                  <a:srgbClr val="FFFFFF"/>
                </a:solidFill>
                <a:latin typeface="Arial"/>
                <a:cs typeface="Arial"/>
              </a:rPr>
              <a:t>continuous  </a:t>
            </a:r>
            <a:r>
              <a:rPr dirty="0" sz="1800" spc="-140">
                <a:solidFill>
                  <a:srgbClr val="FFFFFF"/>
                </a:solidFill>
                <a:latin typeface="Arial"/>
                <a:cs typeface="Arial"/>
              </a:rPr>
              <a:t>improvements 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business 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processes </a:t>
            </a:r>
            <a:r>
              <a:rPr dirty="0" sz="1800" spc="-150">
                <a:solidFill>
                  <a:srgbClr val="FFFFFF"/>
                </a:solidFill>
                <a:latin typeface="Arial"/>
                <a:cs typeface="Arial"/>
              </a:rPr>
              <a:t>and  ensuring </a:t>
            </a:r>
            <a:r>
              <a:rPr dirty="0" sz="1800" spc="-130">
                <a:solidFill>
                  <a:srgbClr val="FFFFFF"/>
                </a:solidFill>
                <a:latin typeface="Arial"/>
                <a:cs typeface="Arial"/>
              </a:rPr>
              <a:t>delivery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 spc="-140">
                <a:solidFill>
                  <a:srgbClr val="FFFFFF"/>
                </a:solidFill>
                <a:latin typeface="Arial"/>
                <a:cs typeface="Arial"/>
              </a:rPr>
              <a:t>customer </a:t>
            </a:r>
            <a:r>
              <a:rPr dirty="0" sz="1800" spc="-114">
                <a:solidFill>
                  <a:srgbClr val="FFFFFF"/>
                </a:solidFill>
                <a:latin typeface="Arial"/>
                <a:cs typeface="Arial"/>
              </a:rPr>
              <a:t>centric</a:t>
            </a:r>
            <a:r>
              <a:rPr dirty="0" sz="18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65">
                <a:solidFill>
                  <a:srgbClr val="FFFFFF"/>
                </a:solidFill>
                <a:latin typeface="Arial"/>
                <a:cs typeface="Arial"/>
              </a:rPr>
              <a:t>services.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64007"/>
            <a:ext cx="1847214" cy="823594"/>
            <a:chOff x="0" y="64007"/>
            <a:chExt cx="1847214" cy="823594"/>
          </a:xfrm>
        </p:grpSpPr>
        <p:sp>
          <p:nvSpPr>
            <p:cNvPr id="10" name="object 10"/>
            <p:cNvSpPr/>
            <p:nvPr/>
          </p:nvSpPr>
          <p:spPr>
            <a:xfrm>
              <a:off x="39623" y="877824"/>
              <a:ext cx="1709420" cy="0"/>
            </a:xfrm>
            <a:custGeom>
              <a:avLst/>
              <a:gdLst/>
              <a:ahLst/>
              <a:cxnLst/>
              <a:rect l="l" t="t" r="r" b="b"/>
              <a:pathLst>
                <a:path w="1709420" h="0">
                  <a:moveTo>
                    <a:pt x="0" y="0"/>
                  </a:moveTo>
                  <a:lnTo>
                    <a:pt x="1708912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4007"/>
              <a:ext cx="1847087" cy="7741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39623" y="1048511"/>
            <a:ext cx="2586355" cy="0"/>
          </a:xfrm>
          <a:custGeom>
            <a:avLst/>
            <a:gdLst/>
            <a:ahLst/>
            <a:cxnLst/>
            <a:rect l="l" t="t" r="r" b="b"/>
            <a:pathLst>
              <a:path w="2586355" h="0">
                <a:moveTo>
                  <a:pt x="0" y="0"/>
                </a:moveTo>
                <a:lnTo>
                  <a:pt x="2586101" y="0"/>
                </a:lnTo>
              </a:path>
            </a:pathLst>
          </a:custGeom>
          <a:ln w="190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63624" y="1213103"/>
            <a:ext cx="1709420" cy="0"/>
          </a:xfrm>
          <a:custGeom>
            <a:avLst/>
            <a:gdLst/>
            <a:ahLst/>
            <a:cxnLst/>
            <a:rect l="l" t="t" r="r" b="b"/>
            <a:pathLst>
              <a:path w="1709420" h="0">
                <a:moveTo>
                  <a:pt x="0" y="0"/>
                </a:moveTo>
                <a:lnTo>
                  <a:pt x="1708912" y="0"/>
                </a:lnTo>
              </a:path>
            </a:pathLst>
          </a:custGeom>
          <a:ln w="190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1391"/>
            <a:ext cx="539750" cy="5294630"/>
          </a:xfrm>
          <a:custGeom>
            <a:avLst/>
            <a:gdLst/>
            <a:ahLst/>
            <a:cxnLst/>
            <a:rect l="l" t="t" r="r" b="b"/>
            <a:pathLst>
              <a:path w="539750" h="5294630">
                <a:moveTo>
                  <a:pt x="539496" y="0"/>
                </a:moveTo>
                <a:lnTo>
                  <a:pt x="0" y="0"/>
                </a:lnTo>
                <a:lnTo>
                  <a:pt x="0" y="5291328"/>
                </a:lnTo>
                <a:lnTo>
                  <a:pt x="0" y="5294376"/>
                </a:lnTo>
                <a:lnTo>
                  <a:pt x="539496" y="5294376"/>
                </a:lnTo>
                <a:lnTo>
                  <a:pt x="539496" y="0"/>
                </a:lnTo>
                <a:close/>
              </a:path>
            </a:pathLst>
          </a:custGeom>
          <a:solidFill>
            <a:srgbClr val="252525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22007" y="1231391"/>
            <a:ext cx="5270500" cy="5291455"/>
          </a:xfrm>
          <a:custGeom>
            <a:avLst/>
            <a:gdLst/>
            <a:ahLst/>
            <a:cxnLst/>
            <a:rect l="l" t="t" r="r" b="b"/>
            <a:pathLst>
              <a:path w="5270500" h="5291455">
                <a:moveTo>
                  <a:pt x="0" y="5291328"/>
                </a:moveTo>
                <a:lnTo>
                  <a:pt x="5269992" y="5291328"/>
                </a:lnTo>
                <a:lnTo>
                  <a:pt x="5269992" y="0"/>
                </a:lnTo>
                <a:lnTo>
                  <a:pt x="0" y="0"/>
                </a:lnTo>
                <a:lnTo>
                  <a:pt x="0" y="5291328"/>
                </a:lnTo>
                <a:close/>
              </a:path>
            </a:pathLst>
          </a:custGeom>
          <a:solidFill>
            <a:srgbClr val="252525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02258" y="4603495"/>
            <a:ext cx="3061335" cy="101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0">
                <a:solidFill>
                  <a:srgbClr val="767070"/>
                </a:solidFill>
                <a:latin typeface="Arial"/>
                <a:cs typeface="Arial"/>
              </a:rPr>
              <a:t>CLIENT </a:t>
            </a:r>
            <a:r>
              <a:rPr dirty="0" sz="1800" spc="-30">
                <a:solidFill>
                  <a:srgbClr val="767070"/>
                </a:solidFill>
                <a:latin typeface="Arial"/>
                <a:cs typeface="Arial"/>
              </a:rPr>
              <a:t>: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Kafr </a:t>
            </a:r>
            <a:r>
              <a:rPr dirty="0" sz="1800" spc="-175">
                <a:solidFill>
                  <a:srgbClr val="8496AF"/>
                </a:solidFill>
                <a:latin typeface="Arial"/>
                <a:cs typeface="Arial"/>
              </a:rPr>
              <a:t>Elsheikh</a:t>
            </a:r>
            <a:r>
              <a:rPr dirty="0" sz="1800" spc="-37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Museum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ts val="2070"/>
              </a:lnSpc>
            </a:pPr>
            <a:r>
              <a:rPr dirty="0" sz="1800" spc="-360">
                <a:solidFill>
                  <a:srgbClr val="767070"/>
                </a:solidFill>
                <a:latin typeface="Arial"/>
                <a:cs typeface="Arial"/>
              </a:rPr>
              <a:t>SYSTEMS </a:t>
            </a:r>
            <a:r>
              <a:rPr dirty="0" sz="1800" spc="-260">
                <a:solidFill>
                  <a:srgbClr val="767070"/>
                </a:solidFill>
                <a:latin typeface="Arial"/>
                <a:cs typeface="Arial"/>
              </a:rPr>
              <a:t>IMPLEMENTED </a:t>
            </a:r>
            <a:r>
              <a:rPr dirty="0" sz="1800" spc="-350">
                <a:solidFill>
                  <a:srgbClr val="767070"/>
                </a:solidFill>
                <a:latin typeface="Arial"/>
                <a:cs typeface="Arial"/>
              </a:rPr>
              <a:t>BY</a:t>
            </a:r>
            <a:r>
              <a:rPr dirty="0" sz="1800" spc="-27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REMAL</a:t>
            </a:r>
            <a:r>
              <a:rPr dirty="0" sz="1800" spc="-245">
                <a:solidFill>
                  <a:srgbClr val="8496A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ts val="183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600" spc="-459">
                <a:solidFill>
                  <a:srgbClr val="8496AF"/>
                </a:solidFill>
                <a:latin typeface="Arial"/>
                <a:cs typeface="Arial"/>
              </a:rPr>
              <a:t>……….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52156" y="1547240"/>
            <a:ext cx="124904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0">
                <a:solidFill>
                  <a:srgbClr val="767070"/>
                </a:solidFill>
              </a:rPr>
              <a:t>CLIENT</a:t>
            </a:r>
            <a:r>
              <a:rPr dirty="0" sz="1800" spc="-355">
                <a:solidFill>
                  <a:srgbClr val="767070"/>
                </a:solidFill>
              </a:rPr>
              <a:t> </a:t>
            </a:r>
            <a:r>
              <a:rPr dirty="0" sz="1800" spc="-140">
                <a:solidFill>
                  <a:srgbClr val="767070"/>
                </a:solidFill>
              </a:rPr>
              <a:t>:75375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7352156" y="2041397"/>
            <a:ext cx="306260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70"/>
              </a:lnSpc>
              <a:spcBef>
                <a:spcPts val="100"/>
              </a:spcBef>
            </a:pPr>
            <a:r>
              <a:rPr dirty="0" sz="1800" spc="-360">
                <a:solidFill>
                  <a:srgbClr val="767070"/>
                </a:solidFill>
                <a:latin typeface="Arial"/>
                <a:cs typeface="Arial"/>
              </a:rPr>
              <a:t>SYSTEMS </a:t>
            </a:r>
            <a:r>
              <a:rPr dirty="0" sz="1800" spc="-260">
                <a:solidFill>
                  <a:srgbClr val="767070"/>
                </a:solidFill>
                <a:latin typeface="Arial"/>
                <a:cs typeface="Arial"/>
              </a:rPr>
              <a:t>IMPLEMENTED </a:t>
            </a:r>
            <a:r>
              <a:rPr dirty="0" sz="1800" spc="-350">
                <a:solidFill>
                  <a:srgbClr val="767070"/>
                </a:solidFill>
                <a:latin typeface="Arial"/>
                <a:cs typeface="Arial"/>
              </a:rPr>
              <a:t>BY</a:t>
            </a:r>
            <a:r>
              <a:rPr dirty="0" sz="1800" spc="-28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REMAL: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ts val="183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600" spc="-254">
                <a:solidFill>
                  <a:srgbClr val="8496AF"/>
                </a:solidFill>
                <a:latin typeface="Arial"/>
                <a:cs typeface="Arial"/>
              </a:rPr>
              <a:t>…..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1767" y="1231391"/>
            <a:ext cx="4184904" cy="2343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2152" y="3816096"/>
            <a:ext cx="4489704" cy="2307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31391"/>
            <a:ext cx="539750" cy="5294630"/>
          </a:xfrm>
          <a:custGeom>
            <a:avLst/>
            <a:gdLst/>
            <a:ahLst/>
            <a:cxnLst/>
            <a:rect l="l" t="t" r="r" b="b"/>
            <a:pathLst>
              <a:path w="539750" h="5294630">
                <a:moveTo>
                  <a:pt x="539496" y="0"/>
                </a:moveTo>
                <a:lnTo>
                  <a:pt x="0" y="0"/>
                </a:lnTo>
                <a:lnTo>
                  <a:pt x="0" y="5291328"/>
                </a:lnTo>
                <a:lnTo>
                  <a:pt x="0" y="5294376"/>
                </a:lnTo>
                <a:lnTo>
                  <a:pt x="539496" y="5294376"/>
                </a:lnTo>
                <a:lnTo>
                  <a:pt x="539496" y="0"/>
                </a:lnTo>
                <a:close/>
              </a:path>
            </a:pathLst>
          </a:custGeom>
          <a:solidFill>
            <a:srgbClr val="252525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22007" y="1231391"/>
            <a:ext cx="5270500" cy="5291455"/>
          </a:xfrm>
          <a:custGeom>
            <a:avLst/>
            <a:gdLst/>
            <a:ahLst/>
            <a:cxnLst/>
            <a:rect l="l" t="t" r="r" b="b"/>
            <a:pathLst>
              <a:path w="5270500" h="5291455">
                <a:moveTo>
                  <a:pt x="0" y="5291328"/>
                </a:moveTo>
                <a:lnTo>
                  <a:pt x="5269992" y="5291328"/>
                </a:lnTo>
                <a:lnTo>
                  <a:pt x="5269992" y="0"/>
                </a:lnTo>
                <a:lnTo>
                  <a:pt x="0" y="0"/>
                </a:lnTo>
                <a:lnTo>
                  <a:pt x="0" y="5291328"/>
                </a:lnTo>
                <a:close/>
              </a:path>
            </a:pathLst>
          </a:custGeom>
          <a:solidFill>
            <a:srgbClr val="252525">
              <a:alpha val="1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02258" y="4603495"/>
            <a:ext cx="3061335" cy="101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0">
                <a:solidFill>
                  <a:srgbClr val="767070"/>
                </a:solidFill>
                <a:latin typeface="Arial"/>
                <a:cs typeface="Arial"/>
              </a:rPr>
              <a:t>CLIENT </a:t>
            </a:r>
            <a:r>
              <a:rPr dirty="0" sz="1800" spc="-30">
                <a:solidFill>
                  <a:srgbClr val="767070"/>
                </a:solidFill>
                <a:latin typeface="Arial"/>
                <a:cs typeface="Arial"/>
              </a:rPr>
              <a:t>: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10">
                <a:solidFill>
                  <a:srgbClr val="8496AF"/>
                </a:solidFill>
                <a:latin typeface="Arial"/>
                <a:cs typeface="Arial"/>
              </a:rPr>
              <a:t>Sachi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ts val="2070"/>
              </a:lnSpc>
            </a:pPr>
            <a:r>
              <a:rPr dirty="0" sz="1800" spc="-360">
                <a:solidFill>
                  <a:srgbClr val="767070"/>
                </a:solidFill>
                <a:latin typeface="Arial"/>
                <a:cs typeface="Arial"/>
              </a:rPr>
              <a:t>SYSTEMS </a:t>
            </a:r>
            <a:r>
              <a:rPr dirty="0" sz="1800" spc="-260">
                <a:solidFill>
                  <a:srgbClr val="767070"/>
                </a:solidFill>
                <a:latin typeface="Arial"/>
                <a:cs typeface="Arial"/>
              </a:rPr>
              <a:t>IMPLEMENTED </a:t>
            </a:r>
            <a:r>
              <a:rPr dirty="0" sz="1800" spc="-350">
                <a:solidFill>
                  <a:srgbClr val="767070"/>
                </a:solidFill>
                <a:latin typeface="Arial"/>
                <a:cs typeface="Arial"/>
              </a:rPr>
              <a:t>BY</a:t>
            </a:r>
            <a:r>
              <a:rPr dirty="0" sz="1800" spc="-27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REMAL</a:t>
            </a:r>
            <a:r>
              <a:rPr dirty="0" sz="1800" spc="-245">
                <a:solidFill>
                  <a:srgbClr val="8496A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ts val="183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600" spc="-459">
                <a:solidFill>
                  <a:srgbClr val="8496AF"/>
                </a:solidFill>
                <a:latin typeface="Arial"/>
                <a:cs typeface="Arial"/>
              </a:rPr>
              <a:t>……….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52156" y="1547240"/>
            <a:ext cx="156464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0">
                <a:solidFill>
                  <a:srgbClr val="767070"/>
                </a:solidFill>
              </a:rPr>
              <a:t>CLIENT </a:t>
            </a:r>
            <a:r>
              <a:rPr dirty="0" sz="1800" spc="-195">
                <a:solidFill>
                  <a:srgbClr val="767070"/>
                </a:solidFill>
              </a:rPr>
              <a:t>:Travco</a:t>
            </a:r>
            <a:r>
              <a:rPr dirty="0" sz="1800" spc="-225">
                <a:solidFill>
                  <a:srgbClr val="767070"/>
                </a:solidFill>
              </a:rPr>
              <a:t> </a:t>
            </a:r>
            <a:r>
              <a:rPr dirty="0" sz="1800" spc="-280">
                <a:solidFill>
                  <a:srgbClr val="767070"/>
                </a:solidFill>
              </a:rPr>
              <a:t>HQ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7352156" y="2041397"/>
            <a:ext cx="306260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70"/>
              </a:lnSpc>
              <a:spcBef>
                <a:spcPts val="100"/>
              </a:spcBef>
            </a:pPr>
            <a:r>
              <a:rPr dirty="0" sz="1800" spc="-360">
                <a:solidFill>
                  <a:srgbClr val="767070"/>
                </a:solidFill>
                <a:latin typeface="Arial"/>
                <a:cs typeface="Arial"/>
              </a:rPr>
              <a:t>SYSTEMS </a:t>
            </a:r>
            <a:r>
              <a:rPr dirty="0" sz="1800" spc="-260">
                <a:solidFill>
                  <a:srgbClr val="767070"/>
                </a:solidFill>
                <a:latin typeface="Arial"/>
                <a:cs typeface="Arial"/>
              </a:rPr>
              <a:t>IMPLEMENTED </a:t>
            </a:r>
            <a:r>
              <a:rPr dirty="0" sz="1800" spc="-350">
                <a:solidFill>
                  <a:srgbClr val="767070"/>
                </a:solidFill>
                <a:latin typeface="Arial"/>
                <a:cs typeface="Arial"/>
              </a:rPr>
              <a:t>BY</a:t>
            </a:r>
            <a:r>
              <a:rPr dirty="0" sz="1800" spc="-285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dirty="0" sz="1800" spc="-245">
                <a:solidFill>
                  <a:srgbClr val="767070"/>
                </a:solidFill>
                <a:latin typeface="Arial"/>
                <a:cs typeface="Arial"/>
              </a:rPr>
              <a:t>REMAL: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ts val="183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600" spc="-254">
                <a:solidFill>
                  <a:srgbClr val="8496AF"/>
                </a:solidFill>
                <a:latin typeface="Arial"/>
                <a:cs typeface="Arial"/>
              </a:rPr>
              <a:t>…..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4336" y="1380744"/>
            <a:ext cx="4212336" cy="2142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41335" y="3813047"/>
            <a:ext cx="3831335" cy="231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64007"/>
            <a:ext cx="1847087" cy="774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088" y="320040"/>
            <a:ext cx="11549380" cy="6217920"/>
          </a:xfrm>
          <a:custGeom>
            <a:avLst/>
            <a:gdLst/>
            <a:ahLst/>
            <a:cxnLst/>
            <a:rect l="l" t="t" r="r" b="b"/>
            <a:pathLst>
              <a:path w="11549380" h="6217920">
                <a:moveTo>
                  <a:pt x="11548872" y="0"/>
                </a:moveTo>
                <a:lnTo>
                  <a:pt x="0" y="0"/>
                </a:lnTo>
                <a:lnTo>
                  <a:pt x="0" y="6217920"/>
                </a:lnTo>
                <a:lnTo>
                  <a:pt x="11548872" y="6217920"/>
                </a:lnTo>
                <a:lnTo>
                  <a:pt x="11548872" y="0"/>
                </a:lnTo>
                <a:close/>
              </a:path>
            </a:pathLst>
          </a:custGeom>
          <a:solidFill>
            <a:srgbClr val="000000">
              <a:alpha val="1215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4326" y="3209670"/>
            <a:ext cx="2607945" cy="6362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spc="-465">
                <a:solidFill>
                  <a:srgbClr val="7E7E7E"/>
                </a:solidFill>
              </a:rPr>
              <a:t>THANK</a:t>
            </a:r>
            <a:r>
              <a:rPr dirty="0" sz="4000" spc="-320">
                <a:solidFill>
                  <a:srgbClr val="7E7E7E"/>
                </a:solidFill>
              </a:rPr>
              <a:t> </a:t>
            </a:r>
            <a:r>
              <a:rPr dirty="0" sz="4000" spc="-395">
                <a:solidFill>
                  <a:srgbClr val="7E7E7E"/>
                </a:solidFill>
              </a:rPr>
              <a:t>YOU!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1615439" y="2057400"/>
            <a:ext cx="2451100" cy="2743200"/>
            <a:chOff x="1615439" y="2057400"/>
            <a:chExt cx="2451100" cy="2743200"/>
          </a:xfrm>
        </p:grpSpPr>
        <p:sp>
          <p:nvSpPr>
            <p:cNvPr id="5" name="object 5"/>
            <p:cNvSpPr/>
            <p:nvPr/>
          </p:nvSpPr>
          <p:spPr>
            <a:xfrm>
              <a:off x="4056888" y="2057400"/>
              <a:ext cx="0" cy="2743200"/>
            </a:xfrm>
            <a:custGeom>
              <a:avLst/>
              <a:gdLst/>
              <a:ahLst/>
              <a:cxnLst/>
              <a:rect l="l" t="t" r="r" b="b"/>
              <a:pathLst>
                <a:path w="0" h="2743200">
                  <a:moveTo>
                    <a:pt x="0" y="0"/>
                  </a:moveTo>
                  <a:lnTo>
                    <a:pt x="0" y="2743200"/>
                  </a:lnTo>
                </a:path>
              </a:pathLst>
            </a:custGeom>
            <a:ln w="1905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15439" y="3203447"/>
              <a:ext cx="1847088" cy="771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57800" y="0"/>
            <a:ext cx="6934200" cy="6858000"/>
            <a:chOff x="5257800" y="0"/>
            <a:chExt cx="6934200" cy="6858000"/>
          </a:xfrm>
        </p:grpSpPr>
        <p:sp>
          <p:nvSpPr>
            <p:cNvPr id="3" name="object 3"/>
            <p:cNvSpPr/>
            <p:nvPr/>
          </p:nvSpPr>
          <p:spPr>
            <a:xfrm>
              <a:off x="5257800" y="0"/>
              <a:ext cx="6541134" cy="6855459"/>
            </a:xfrm>
            <a:custGeom>
              <a:avLst/>
              <a:gdLst/>
              <a:ahLst/>
              <a:cxnLst/>
              <a:rect l="l" t="t" r="r" b="b"/>
              <a:pathLst>
                <a:path w="6541134" h="6855459">
                  <a:moveTo>
                    <a:pt x="6541008" y="0"/>
                  </a:moveTo>
                  <a:lnTo>
                    <a:pt x="2770783" y="0"/>
                  </a:lnTo>
                  <a:lnTo>
                    <a:pt x="0" y="6854951"/>
                  </a:lnTo>
                  <a:lnTo>
                    <a:pt x="6541008" y="6854951"/>
                  </a:lnTo>
                  <a:lnTo>
                    <a:pt x="6541008" y="0"/>
                  </a:lnTo>
                  <a:close/>
                </a:path>
              </a:pathLst>
            </a:custGeom>
            <a:solidFill>
              <a:srgbClr val="252525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91200" y="1789176"/>
              <a:ext cx="2914015" cy="3020695"/>
            </a:xfrm>
            <a:custGeom>
              <a:avLst/>
              <a:gdLst/>
              <a:ahLst/>
              <a:cxnLst/>
              <a:rect l="l" t="t" r="r" b="b"/>
              <a:pathLst>
                <a:path w="2914015" h="3020695">
                  <a:moveTo>
                    <a:pt x="2913888" y="0"/>
                  </a:moveTo>
                  <a:lnTo>
                    <a:pt x="1236472" y="0"/>
                  </a:lnTo>
                  <a:lnTo>
                    <a:pt x="0" y="3020568"/>
                  </a:lnTo>
                  <a:lnTo>
                    <a:pt x="2913888" y="3020568"/>
                  </a:lnTo>
                  <a:lnTo>
                    <a:pt x="2913888" y="0"/>
                  </a:lnTo>
                  <a:close/>
                </a:path>
              </a:pathLst>
            </a:custGeom>
            <a:solidFill>
              <a:srgbClr val="0D0D0D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68695" y="0"/>
              <a:ext cx="6623304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294891" y="2964560"/>
            <a:ext cx="3776979" cy="241109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329565" marR="5080" indent="-287020">
              <a:lnSpc>
                <a:spcPct val="90000"/>
              </a:lnSpc>
              <a:spcBef>
                <a:spcPts val="315"/>
              </a:spcBef>
              <a:buFont typeface="Wingdings"/>
              <a:buChar char=""/>
              <a:tabLst>
                <a:tab pos="330200" algn="l"/>
              </a:tabLst>
            </a:pP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With </a:t>
            </a:r>
            <a:r>
              <a:rPr dirty="0" sz="1800" spc="-120">
                <a:solidFill>
                  <a:srgbClr val="7E7E7E"/>
                </a:solidFill>
                <a:latin typeface="Arial"/>
                <a:cs typeface="Arial"/>
              </a:rPr>
              <a:t>more </a:t>
            </a:r>
            <a:r>
              <a:rPr dirty="0" sz="1800" spc="-105">
                <a:solidFill>
                  <a:srgbClr val="7E7E7E"/>
                </a:solidFill>
                <a:latin typeface="Arial"/>
                <a:cs typeface="Arial"/>
              </a:rPr>
              <a:t>than </a:t>
            </a:r>
            <a:r>
              <a:rPr dirty="0" sz="1800" spc="-90">
                <a:solidFill>
                  <a:srgbClr val="7E7E7E"/>
                </a:solidFill>
                <a:latin typeface="Arial"/>
                <a:cs typeface="Arial"/>
              </a:rPr>
              <a:t>4 </a:t>
            </a:r>
            <a:r>
              <a:rPr dirty="0" sz="1800" spc="-254">
                <a:solidFill>
                  <a:srgbClr val="7E7E7E"/>
                </a:solidFill>
                <a:latin typeface="Arial"/>
                <a:cs typeface="Arial"/>
              </a:rPr>
              <a:t>Years </a:t>
            </a:r>
            <a:r>
              <a:rPr dirty="0" sz="1800" spc="-50">
                <a:solidFill>
                  <a:srgbClr val="7E7E7E"/>
                </a:solidFill>
                <a:latin typeface="Arial"/>
                <a:cs typeface="Arial"/>
              </a:rPr>
              <a:t>of </a:t>
            </a:r>
            <a:r>
              <a:rPr dirty="0" sz="1800" spc="-155">
                <a:solidFill>
                  <a:srgbClr val="7E7E7E"/>
                </a:solidFill>
                <a:latin typeface="Arial"/>
                <a:cs typeface="Arial"/>
              </a:rPr>
              <a:t>experience </a:t>
            </a:r>
            <a:r>
              <a:rPr dirty="0" sz="1800" spc="-70">
                <a:solidFill>
                  <a:srgbClr val="7E7E7E"/>
                </a:solidFill>
                <a:latin typeface="Arial"/>
                <a:cs typeface="Arial"/>
              </a:rPr>
              <a:t>in  </a:t>
            </a:r>
            <a:r>
              <a:rPr dirty="0" sz="1800" spc="-110">
                <a:solidFill>
                  <a:srgbClr val="7E7E7E"/>
                </a:solidFill>
                <a:latin typeface="Arial"/>
                <a:cs typeface="Arial"/>
              </a:rPr>
              <a:t>lighting </a:t>
            </a:r>
            <a:r>
              <a:rPr dirty="0" sz="1800" spc="-150">
                <a:solidFill>
                  <a:srgbClr val="7E7E7E"/>
                </a:solidFill>
                <a:latin typeface="Arial"/>
                <a:cs typeface="Arial"/>
              </a:rPr>
              <a:t>and </a:t>
            </a:r>
            <a:r>
              <a:rPr dirty="0" sz="1800" spc="-340">
                <a:solidFill>
                  <a:srgbClr val="7E7E7E"/>
                </a:solidFill>
                <a:latin typeface="Arial"/>
                <a:cs typeface="Arial"/>
              </a:rPr>
              <a:t>ELV. </a:t>
            </a:r>
            <a:r>
              <a:rPr dirty="0" sz="1800" spc="-204">
                <a:solidFill>
                  <a:srgbClr val="7E7E7E"/>
                </a:solidFill>
                <a:latin typeface="Arial"/>
                <a:cs typeface="Arial"/>
              </a:rPr>
              <a:t>Remal </a:t>
            </a:r>
            <a:r>
              <a:rPr dirty="0" sz="1800" spc="-140">
                <a:solidFill>
                  <a:srgbClr val="7E7E7E"/>
                </a:solidFill>
                <a:latin typeface="Arial"/>
                <a:cs typeface="Arial"/>
              </a:rPr>
              <a:t>technology  </a:t>
            </a:r>
            <a:r>
              <a:rPr dirty="0" sz="1800" spc="-130">
                <a:solidFill>
                  <a:srgbClr val="7E7E7E"/>
                </a:solidFill>
                <a:latin typeface="Arial"/>
                <a:cs typeface="Arial"/>
              </a:rPr>
              <a:t>solutions </a:t>
            </a:r>
            <a:r>
              <a:rPr dirty="0" sz="1800" spc="-140">
                <a:solidFill>
                  <a:srgbClr val="7E7E7E"/>
                </a:solidFill>
                <a:latin typeface="Arial"/>
                <a:cs typeface="Arial"/>
              </a:rPr>
              <a:t>is </a:t>
            </a:r>
            <a:r>
              <a:rPr dirty="0" sz="1800" spc="-114">
                <a:solidFill>
                  <a:srgbClr val="7E7E7E"/>
                </a:solidFill>
                <a:latin typeface="Arial"/>
                <a:cs typeface="Arial"/>
              </a:rPr>
              <a:t>offering </a:t>
            </a:r>
            <a:r>
              <a:rPr dirty="0" sz="1800" spc="-135">
                <a:solidFill>
                  <a:srgbClr val="7E7E7E"/>
                </a:solidFill>
                <a:latin typeface="Arial"/>
                <a:cs typeface="Arial"/>
              </a:rPr>
              <a:t>end </a:t>
            </a:r>
            <a:r>
              <a:rPr dirty="0" sz="1800" spc="-35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dirty="0" sz="1800" spc="-135">
                <a:solidFill>
                  <a:srgbClr val="7E7E7E"/>
                </a:solidFill>
                <a:latin typeface="Arial"/>
                <a:cs typeface="Arial"/>
              </a:rPr>
              <a:t>end </a:t>
            </a:r>
            <a:r>
              <a:rPr dirty="0" sz="1800" spc="-130">
                <a:solidFill>
                  <a:srgbClr val="7E7E7E"/>
                </a:solidFill>
                <a:latin typeface="Arial"/>
                <a:cs typeface="Arial"/>
              </a:rPr>
              <a:t>solutions  </a:t>
            </a:r>
            <a:r>
              <a:rPr dirty="0" sz="1800" spc="-35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dirty="0" sz="1800" spc="-8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1800" spc="-39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120">
                <a:solidFill>
                  <a:srgbClr val="7E7E7E"/>
                </a:solidFill>
                <a:latin typeface="Arial"/>
                <a:cs typeface="Arial"/>
              </a:rPr>
              <a:t>Market </a:t>
            </a:r>
            <a:r>
              <a:rPr dirty="0" sz="1800" spc="-60">
                <a:solidFill>
                  <a:srgbClr val="7E7E7E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7E7E7E"/>
              </a:buClr>
              <a:buFont typeface="Wingdings"/>
              <a:buChar char=""/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7E7E7E"/>
              </a:buClr>
              <a:buFont typeface="Wingdings"/>
              <a:buChar char=""/>
            </a:pPr>
            <a:endParaRPr sz="2500">
              <a:latin typeface="Arial"/>
              <a:cs typeface="Arial"/>
            </a:endParaRPr>
          </a:p>
          <a:p>
            <a:pPr marL="299085" marR="311150" indent="-287020">
              <a:lnSpc>
                <a:spcPts val="1939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800" spc="-140">
                <a:solidFill>
                  <a:srgbClr val="7E7E7E"/>
                </a:solidFill>
                <a:latin typeface="Arial"/>
                <a:cs typeface="Arial"/>
              </a:rPr>
              <a:t>Partnering </a:t>
            </a:r>
            <a:r>
              <a:rPr dirty="0" sz="1800" spc="-60">
                <a:solidFill>
                  <a:srgbClr val="7E7E7E"/>
                </a:solidFill>
                <a:latin typeface="Arial"/>
                <a:cs typeface="Arial"/>
              </a:rPr>
              <a:t>with </a:t>
            </a:r>
            <a:r>
              <a:rPr dirty="0" sz="1800" spc="-80">
                <a:solidFill>
                  <a:srgbClr val="7E7E7E"/>
                </a:solidFill>
                <a:latin typeface="Arial"/>
                <a:cs typeface="Arial"/>
              </a:rPr>
              <a:t>the </a:t>
            </a:r>
            <a:r>
              <a:rPr dirty="0" sz="1800" spc="-145">
                <a:solidFill>
                  <a:srgbClr val="7E7E7E"/>
                </a:solidFill>
                <a:latin typeface="Arial"/>
                <a:cs typeface="Arial"/>
              </a:rPr>
              <a:t>leading </a:t>
            </a:r>
            <a:r>
              <a:rPr dirty="0" sz="1800" spc="-180">
                <a:solidFill>
                  <a:srgbClr val="7E7E7E"/>
                </a:solidFill>
                <a:latin typeface="Arial"/>
                <a:cs typeface="Arial"/>
              </a:rPr>
              <a:t>Vendors  </a:t>
            </a:r>
            <a:r>
              <a:rPr dirty="0" sz="1800" spc="-70">
                <a:solidFill>
                  <a:srgbClr val="7E7E7E"/>
                </a:solidFill>
                <a:latin typeface="Arial"/>
                <a:cs typeface="Arial"/>
              </a:rPr>
              <a:t>in </a:t>
            </a:r>
            <a:r>
              <a:rPr dirty="0" sz="1800" spc="-80">
                <a:solidFill>
                  <a:srgbClr val="7E7E7E"/>
                </a:solidFill>
                <a:latin typeface="Arial"/>
                <a:cs typeface="Arial"/>
              </a:rPr>
              <a:t>the </a:t>
            </a:r>
            <a:r>
              <a:rPr dirty="0" sz="1800" spc="-90">
                <a:solidFill>
                  <a:srgbClr val="7E7E7E"/>
                </a:solidFill>
                <a:latin typeface="Arial"/>
                <a:cs typeface="Arial"/>
              </a:rPr>
              <a:t>field </a:t>
            </a:r>
            <a:r>
              <a:rPr dirty="0" sz="1800" spc="-130">
                <a:solidFill>
                  <a:srgbClr val="7E7E7E"/>
                </a:solidFill>
                <a:latin typeface="Arial"/>
                <a:cs typeface="Arial"/>
              </a:rPr>
              <a:t>we </a:t>
            </a:r>
            <a:r>
              <a:rPr dirty="0" sz="1800" spc="-180">
                <a:solidFill>
                  <a:srgbClr val="7E7E7E"/>
                </a:solidFill>
                <a:latin typeface="Arial"/>
                <a:cs typeface="Arial"/>
              </a:rPr>
              <a:t>have </a:t>
            </a:r>
            <a:r>
              <a:rPr dirty="0" sz="1800" spc="-170">
                <a:solidFill>
                  <a:srgbClr val="7E7E7E"/>
                </a:solidFill>
                <a:latin typeface="Arial"/>
                <a:cs typeface="Arial"/>
              </a:rPr>
              <a:t>successfully  </a:t>
            </a:r>
            <a:r>
              <a:rPr dirty="0" sz="1800" spc="-130">
                <a:solidFill>
                  <a:srgbClr val="7E7E7E"/>
                </a:solidFill>
                <a:latin typeface="Arial"/>
                <a:cs typeface="Arial"/>
              </a:rPr>
              <a:t>Implemented </a:t>
            </a:r>
            <a:r>
              <a:rPr dirty="0" sz="1800" spc="-170">
                <a:solidFill>
                  <a:srgbClr val="7E7E7E"/>
                </a:solidFill>
                <a:latin typeface="Arial"/>
                <a:cs typeface="Arial"/>
              </a:rPr>
              <a:t>many </a:t>
            </a:r>
            <a:r>
              <a:rPr dirty="0" sz="1800" spc="-125">
                <a:solidFill>
                  <a:srgbClr val="7E7E7E"/>
                </a:solidFill>
                <a:latin typeface="Arial"/>
                <a:cs typeface="Arial"/>
              </a:rPr>
              <a:t>projects </a:t>
            </a:r>
            <a:r>
              <a:rPr dirty="0" sz="1800" spc="-70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1800" spc="-25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165">
                <a:solidFill>
                  <a:srgbClr val="7E7E7E"/>
                </a:solidFill>
                <a:latin typeface="Arial"/>
                <a:cs typeface="Arial"/>
              </a:rPr>
              <a:t>Egypt.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43888" y="1722577"/>
            <a:ext cx="349821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pc="-484">
                <a:solidFill>
                  <a:srgbClr val="767070"/>
                </a:solidFill>
                <a:uFill>
                  <a:solidFill>
                    <a:srgbClr val="767070"/>
                  </a:solidFill>
                </a:uFill>
              </a:rPr>
              <a:t>BRIEF</a:t>
            </a:r>
            <a:r>
              <a:rPr dirty="0" spc="-355">
                <a:solidFill>
                  <a:srgbClr val="767070"/>
                </a:solidFill>
              </a:rPr>
              <a:t> </a:t>
            </a:r>
            <a:r>
              <a:rPr dirty="0" spc="-405">
                <a:solidFill>
                  <a:srgbClr val="ACB8C9"/>
                </a:solidFill>
              </a:rPr>
              <a:t>INTRODUCTION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88392"/>
            <a:ext cx="1859280" cy="799465"/>
            <a:chOff x="0" y="88392"/>
            <a:chExt cx="1859280" cy="799465"/>
          </a:xfrm>
        </p:grpSpPr>
        <p:sp>
          <p:nvSpPr>
            <p:cNvPr id="9" name="object 9"/>
            <p:cNvSpPr/>
            <p:nvPr/>
          </p:nvSpPr>
          <p:spPr>
            <a:xfrm>
              <a:off x="39623" y="877823"/>
              <a:ext cx="1709420" cy="0"/>
            </a:xfrm>
            <a:custGeom>
              <a:avLst/>
              <a:gdLst/>
              <a:ahLst/>
              <a:cxnLst/>
              <a:rect l="l" t="t" r="r" b="b"/>
              <a:pathLst>
                <a:path w="1709420" h="0">
                  <a:moveTo>
                    <a:pt x="0" y="0"/>
                  </a:moveTo>
                  <a:lnTo>
                    <a:pt x="1708912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88392"/>
              <a:ext cx="1859279" cy="7741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39623" y="1048511"/>
            <a:ext cx="2586355" cy="0"/>
          </a:xfrm>
          <a:custGeom>
            <a:avLst/>
            <a:gdLst/>
            <a:ahLst/>
            <a:cxnLst/>
            <a:rect l="l" t="t" r="r" b="b"/>
            <a:pathLst>
              <a:path w="2586355" h="0">
                <a:moveTo>
                  <a:pt x="0" y="0"/>
                </a:moveTo>
                <a:lnTo>
                  <a:pt x="2586101" y="0"/>
                </a:lnTo>
              </a:path>
            </a:pathLst>
          </a:custGeom>
          <a:ln w="190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63624" y="1213103"/>
            <a:ext cx="1709420" cy="0"/>
          </a:xfrm>
          <a:custGeom>
            <a:avLst/>
            <a:gdLst/>
            <a:ahLst/>
            <a:cxnLst/>
            <a:rect l="l" t="t" r="r" b="b"/>
            <a:pathLst>
              <a:path w="1709420" h="0">
                <a:moveTo>
                  <a:pt x="0" y="0"/>
                </a:moveTo>
                <a:lnTo>
                  <a:pt x="1708912" y="0"/>
                </a:lnTo>
              </a:path>
            </a:pathLst>
          </a:custGeom>
          <a:ln w="190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6265" y="1105662"/>
            <a:ext cx="324993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heavy" sz="3200" spc="-475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COMPANY</a:t>
            </a:r>
            <a:r>
              <a:rPr dirty="0" sz="3200" spc="-4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355">
                <a:solidFill>
                  <a:srgbClr val="8496AF"/>
                </a:solidFill>
                <a:latin typeface="Arial"/>
                <a:cs typeface="Arial"/>
              </a:rPr>
              <a:t>TIMELINE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9525" y="2569464"/>
            <a:ext cx="10956290" cy="2905125"/>
            <a:chOff x="-9525" y="2569464"/>
            <a:chExt cx="10956290" cy="2905125"/>
          </a:xfrm>
        </p:grpSpPr>
        <p:sp>
          <p:nvSpPr>
            <p:cNvPr id="4" name="object 4"/>
            <p:cNvSpPr/>
            <p:nvPr/>
          </p:nvSpPr>
          <p:spPr>
            <a:xfrm>
              <a:off x="597420" y="3988816"/>
              <a:ext cx="6694170" cy="467359"/>
            </a:xfrm>
            <a:custGeom>
              <a:avLst/>
              <a:gdLst/>
              <a:ahLst/>
              <a:cxnLst/>
              <a:rect l="l" t="t" r="r" b="b"/>
              <a:pathLst>
                <a:path w="6694170" h="467360">
                  <a:moveTo>
                    <a:pt x="4465307" y="7111"/>
                  </a:moveTo>
                  <a:lnTo>
                    <a:pt x="6694157" y="7111"/>
                  </a:lnTo>
                </a:path>
                <a:path w="6694170" h="467360">
                  <a:moveTo>
                    <a:pt x="2572499" y="7111"/>
                  </a:moveTo>
                  <a:lnTo>
                    <a:pt x="4155554" y="7111"/>
                  </a:lnTo>
                </a:path>
                <a:path w="6694170" h="467360">
                  <a:moveTo>
                    <a:pt x="554723" y="7111"/>
                  </a:moveTo>
                  <a:lnTo>
                    <a:pt x="2263635" y="7111"/>
                  </a:lnTo>
                </a:path>
                <a:path w="6694170" h="467360">
                  <a:moveTo>
                    <a:pt x="455980" y="467359"/>
                  </a:moveTo>
                  <a:lnTo>
                    <a:pt x="409094" y="464701"/>
                  </a:lnTo>
                  <a:lnTo>
                    <a:pt x="363589" y="457454"/>
                  </a:lnTo>
                  <a:lnTo>
                    <a:pt x="319696" y="445850"/>
                  </a:lnTo>
                  <a:lnTo>
                    <a:pt x="277643" y="430121"/>
                  </a:lnTo>
                  <a:lnTo>
                    <a:pt x="237660" y="410500"/>
                  </a:lnTo>
                  <a:lnTo>
                    <a:pt x="199976" y="387220"/>
                  </a:lnTo>
                  <a:lnTo>
                    <a:pt x="164820" y="360513"/>
                  </a:lnTo>
                  <a:lnTo>
                    <a:pt x="132421" y="330612"/>
                  </a:lnTo>
                  <a:lnTo>
                    <a:pt x="103009" y="297750"/>
                  </a:lnTo>
                  <a:lnTo>
                    <a:pt x="76812" y="262158"/>
                  </a:lnTo>
                  <a:lnTo>
                    <a:pt x="54060" y="224069"/>
                  </a:lnTo>
                  <a:lnTo>
                    <a:pt x="34983" y="183717"/>
                  </a:lnTo>
                  <a:lnTo>
                    <a:pt x="19809" y="141333"/>
                  </a:lnTo>
                  <a:lnTo>
                    <a:pt x="8768" y="97150"/>
                  </a:lnTo>
                  <a:lnTo>
                    <a:pt x="2088" y="51401"/>
                  </a:lnTo>
                  <a:lnTo>
                    <a:pt x="0" y="4317"/>
                  </a:lnTo>
                  <a:lnTo>
                    <a:pt x="0" y="2920"/>
                  </a:lnTo>
                  <a:lnTo>
                    <a:pt x="25" y="1396"/>
                  </a:lnTo>
                  <a:lnTo>
                    <a:pt x="38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995928"/>
              <a:ext cx="961390" cy="0"/>
            </a:xfrm>
            <a:custGeom>
              <a:avLst/>
              <a:gdLst/>
              <a:ahLst/>
              <a:cxnLst/>
              <a:rect l="l" t="t" r="r" b="b"/>
              <a:pathLst>
                <a:path w="961390" h="0">
                  <a:moveTo>
                    <a:pt x="0" y="0"/>
                  </a:moveTo>
                  <a:lnTo>
                    <a:pt x="960780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60119" y="3901440"/>
              <a:ext cx="192024" cy="1889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1247" y="3779520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4" h="429895">
                  <a:moveTo>
                    <a:pt x="214884" y="0"/>
                  </a:moveTo>
                  <a:lnTo>
                    <a:pt x="165611" y="5678"/>
                  </a:lnTo>
                  <a:lnTo>
                    <a:pt x="120381" y="21851"/>
                  </a:lnTo>
                  <a:lnTo>
                    <a:pt x="80483" y="47226"/>
                  </a:lnTo>
                  <a:lnTo>
                    <a:pt x="47206" y="80509"/>
                  </a:lnTo>
                  <a:lnTo>
                    <a:pt x="21840" y="120409"/>
                  </a:lnTo>
                  <a:lnTo>
                    <a:pt x="5675" y="165631"/>
                  </a:lnTo>
                  <a:lnTo>
                    <a:pt x="0" y="214883"/>
                  </a:lnTo>
                  <a:lnTo>
                    <a:pt x="5675" y="264136"/>
                  </a:lnTo>
                  <a:lnTo>
                    <a:pt x="21840" y="309358"/>
                  </a:lnTo>
                  <a:lnTo>
                    <a:pt x="47206" y="349258"/>
                  </a:lnTo>
                  <a:lnTo>
                    <a:pt x="80483" y="382541"/>
                  </a:lnTo>
                  <a:lnTo>
                    <a:pt x="120381" y="407916"/>
                  </a:lnTo>
                  <a:lnTo>
                    <a:pt x="165611" y="424089"/>
                  </a:lnTo>
                  <a:lnTo>
                    <a:pt x="214884" y="429767"/>
                  </a:lnTo>
                  <a:lnTo>
                    <a:pt x="264156" y="424089"/>
                  </a:lnTo>
                  <a:lnTo>
                    <a:pt x="309386" y="407916"/>
                  </a:lnTo>
                  <a:lnTo>
                    <a:pt x="310772" y="407034"/>
                  </a:lnTo>
                  <a:lnTo>
                    <a:pt x="214884" y="407034"/>
                  </a:lnTo>
                  <a:lnTo>
                    <a:pt x="170815" y="401962"/>
                  </a:lnTo>
                  <a:lnTo>
                    <a:pt x="130362" y="387513"/>
                  </a:lnTo>
                  <a:lnTo>
                    <a:pt x="94678" y="364837"/>
                  </a:lnTo>
                  <a:lnTo>
                    <a:pt x="64915" y="335085"/>
                  </a:lnTo>
                  <a:lnTo>
                    <a:pt x="42228" y="299408"/>
                  </a:lnTo>
                  <a:lnTo>
                    <a:pt x="27770" y="258958"/>
                  </a:lnTo>
                  <a:lnTo>
                    <a:pt x="22694" y="214883"/>
                  </a:lnTo>
                  <a:lnTo>
                    <a:pt x="27770" y="170809"/>
                  </a:lnTo>
                  <a:lnTo>
                    <a:pt x="42228" y="130359"/>
                  </a:lnTo>
                  <a:lnTo>
                    <a:pt x="64915" y="94682"/>
                  </a:lnTo>
                  <a:lnTo>
                    <a:pt x="94678" y="64930"/>
                  </a:lnTo>
                  <a:lnTo>
                    <a:pt x="130362" y="42254"/>
                  </a:lnTo>
                  <a:lnTo>
                    <a:pt x="170815" y="27805"/>
                  </a:lnTo>
                  <a:lnTo>
                    <a:pt x="214884" y="22732"/>
                  </a:lnTo>
                  <a:lnTo>
                    <a:pt x="310772" y="22732"/>
                  </a:lnTo>
                  <a:lnTo>
                    <a:pt x="309386" y="21851"/>
                  </a:lnTo>
                  <a:lnTo>
                    <a:pt x="264156" y="5678"/>
                  </a:lnTo>
                  <a:lnTo>
                    <a:pt x="214884" y="0"/>
                  </a:lnTo>
                  <a:close/>
                </a:path>
                <a:path w="429894" h="429895">
                  <a:moveTo>
                    <a:pt x="310772" y="22732"/>
                  </a:moveTo>
                  <a:lnTo>
                    <a:pt x="214884" y="22732"/>
                  </a:lnTo>
                  <a:lnTo>
                    <a:pt x="258952" y="27805"/>
                  </a:lnTo>
                  <a:lnTo>
                    <a:pt x="299405" y="42254"/>
                  </a:lnTo>
                  <a:lnTo>
                    <a:pt x="335089" y="64930"/>
                  </a:lnTo>
                  <a:lnTo>
                    <a:pt x="364852" y="94682"/>
                  </a:lnTo>
                  <a:lnTo>
                    <a:pt x="387539" y="130359"/>
                  </a:lnTo>
                  <a:lnTo>
                    <a:pt x="401997" y="170809"/>
                  </a:lnTo>
                  <a:lnTo>
                    <a:pt x="407073" y="214883"/>
                  </a:lnTo>
                  <a:lnTo>
                    <a:pt x="401997" y="258958"/>
                  </a:lnTo>
                  <a:lnTo>
                    <a:pt x="387539" y="299408"/>
                  </a:lnTo>
                  <a:lnTo>
                    <a:pt x="364852" y="335085"/>
                  </a:lnTo>
                  <a:lnTo>
                    <a:pt x="335089" y="364837"/>
                  </a:lnTo>
                  <a:lnTo>
                    <a:pt x="299405" y="387513"/>
                  </a:lnTo>
                  <a:lnTo>
                    <a:pt x="258952" y="401962"/>
                  </a:lnTo>
                  <a:lnTo>
                    <a:pt x="214884" y="407034"/>
                  </a:lnTo>
                  <a:lnTo>
                    <a:pt x="310772" y="407034"/>
                  </a:lnTo>
                  <a:lnTo>
                    <a:pt x="349284" y="382541"/>
                  </a:lnTo>
                  <a:lnTo>
                    <a:pt x="382561" y="349258"/>
                  </a:lnTo>
                  <a:lnTo>
                    <a:pt x="407927" y="309358"/>
                  </a:lnTo>
                  <a:lnTo>
                    <a:pt x="424092" y="264136"/>
                  </a:lnTo>
                  <a:lnTo>
                    <a:pt x="429768" y="214883"/>
                  </a:lnTo>
                  <a:lnTo>
                    <a:pt x="424092" y="165631"/>
                  </a:lnTo>
                  <a:lnTo>
                    <a:pt x="407927" y="120409"/>
                  </a:lnTo>
                  <a:lnTo>
                    <a:pt x="382561" y="80509"/>
                  </a:lnTo>
                  <a:lnTo>
                    <a:pt x="349284" y="47226"/>
                  </a:lnTo>
                  <a:lnTo>
                    <a:pt x="310772" y="22732"/>
                  </a:lnTo>
                  <a:close/>
                </a:path>
              </a:pathLst>
            </a:custGeom>
            <a:solidFill>
              <a:srgbClr val="03A0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0183" y="3648456"/>
              <a:ext cx="692150" cy="695325"/>
            </a:xfrm>
            <a:custGeom>
              <a:avLst/>
              <a:gdLst/>
              <a:ahLst/>
              <a:cxnLst/>
              <a:rect l="l" t="t" r="r" b="b"/>
              <a:pathLst>
                <a:path w="692150" h="695325">
                  <a:moveTo>
                    <a:pt x="345947" y="0"/>
                  </a:moveTo>
                  <a:lnTo>
                    <a:pt x="299005" y="3172"/>
                  </a:lnTo>
                  <a:lnTo>
                    <a:pt x="253982" y="12412"/>
                  </a:lnTo>
                  <a:lnTo>
                    <a:pt x="211290" y="27306"/>
                  </a:lnTo>
                  <a:lnTo>
                    <a:pt x="171342" y="47441"/>
                  </a:lnTo>
                  <a:lnTo>
                    <a:pt x="134550" y="72402"/>
                  </a:lnTo>
                  <a:lnTo>
                    <a:pt x="101326" y="101774"/>
                  </a:lnTo>
                  <a:lnTo>
                    <a:pt x="72083" y="135144"/>
                  </a:lnTo>
                  <a:lnTo>
                    <a:pt x="47232" y="172099"/>
                  </a:lnTo>
                  <a:lnTo>
                    <a:pt x="27186" y="212222"/>
                  </a:lnTo>
                  <a:lnTo>
                    <a:pt x="12357" y="255102"/>
                  </a:lnTo>
                  <a:lnTo>
                    <a:pt x="3158" y="300323"/>
                  </a:lnTo>
                  <a:lnTo>
                    <a:pt x="0" y="347472"/>
                  </a:lnTo>
                  <a:lnTo>
                    <a:pt x="3158" y="394620"/>
                  </a:lnTo>
                  <a:lnTo>
                    <a:pt x="12357" y="439841"/>
                  </a:lnTo>
                  <a:lnTo>
                    <a:pt x="27186" y="482721"/>
                  </a:lnTo>
                  <a:lnTo>
                    <a:pt x="47232" y="522844"/>
                  </a:lnTo>
                  <a:lnTo>
                    <a:pt x="72083" y="559799"/>
                  </a:lnTo>
                  <a:lnTo>
                    <a:pt x="101326" y="593169"/>
                  </a:lnTo>
                  <a:lnTo>
                    <a:pt x="134550" y="622541"/>
                  </a:lnTo>
                  <a:lnTo>
                    <a:pt x="171342" y="647502"/>
                  </a:lnTo>
                  <a:lnTo>
                    <a:pt x="211290" y="667637"/>
                  </a:lnTo>
                  <a:lnTo>
                    <a:pt x="253982" y="682531"/>
                  </a:lnTo>
                  <a:lnTo>
                    <a:pt x="299005" y="691771"/>
                  </a:lnTo>
                  <a:lnTo>
                    <a:pt x="345947" y="694944"/>
                  </a:lnTo>
                  <a:lnTo>
                    <a:pt x="392890" y="691771"/>
                  </a:lnTo>
                  <a:lnTo>
                    <a:pt x="437913" y="682531"/>
                  </a:lnTo>
                  <a:lnTo>
                    <a:pt x="459486" y="675005"/>
                  </a:lnTo>
                  <a:lnTo>
                    <a:pt x="345947" y="675005"/>
                  </a:lnTo>
                  <a:lnTo>
                    <a:pt x="297769" y="671452"/>
                  </a:lnTo>
                  <a:lnTo>
                    <a:pt x="251786" y="661134"/>
                  </a:lnTo>
                  <a:lnTo>
                    <a:pt x="208501" y="644556"/>
                  </a:lnTo>
                  <a:lnTo>
                    <a:pt x="168420" y="622226"/>
                  </a:lnTo>
                  <a:lnTo>
                    <a:pt x="132046" y="594651"/>
                  </a:lnTo>
                  <a:lnTo>
                    <a:pt x="99885" y="562340"/>
                  </a:lnTo>
                  <a:lnTo>
                    <a:pt x="72440" y="525797"/>
                  </a:lnTo>
                  <a:lnTo>
                    <a:pt x="50216" y="485532"/>
                  </a:lnTo>
                  <a:lnTo>
                    <a:pt x="33717" y="442051"/>
                  </a:lnTo>
                  <a:lnTo>
                    <a:pt x="23448" y="395862"/>
                  </a:lnTo>
                  <a:lnTo>
                    <a:pt x="19913" y="347472"/>
                  </a:lnTo>
                  <a:lnTo>
                    <a:pt x="23448" y="299081"/>
                  </a:lnTo>
                  <a:lnTo>
                    <a:pt x="33717" y="252892"/>
                  </a:lnTo>
                  <a:lnTo>
                    <a:pt x="50216" y="209411"/>
                  </a:lnTo>
                  <a:lnTo>
                    <a:pt x="72440" y="169146"/>
                  </a:lnTo>
                  <a:lnTo>
                    <a:pt x="99885" y="132603"/>
                  </a:lnTo>
                  <a:lnTo>
                    <a:pt x="132046" y="100292"/>
                  </a:lnTo>
                  <a:lnTo>
                    <a:pt x="168420" y="72717"/>
                  </a:lnTo>
                  <a:lnTo>
                    <a:pt x="208501" y="50387"/>
                  </a:lnTo>
                  <a:lnTo>
                    <a:pt x="251786" y="33809"/>
                  </a:lnTo>
                  <a:lnTo>
                    <a:pt x="297769" y="23491"/>
                  </a:lnTo>
                  <a:lnTo>
                    <a:pt x="345947" y="19939"/>
                  </a:lnTo>
                  <a:lnTo>
                    <a:pt x="459486" y="19939"/>
                  </a:lnTo>
                  <a:lnTo>
                    <a:pt x="437913" y="12412"/>
                  </a:lnTo>
                  <a:lnTo>
                    <a:pt x="392890" y="3172"/>
                  </a:lnTo>
                  <a:lnTo>
                    <a:pt x="345947" y="0"/>
                  </a:lnTo>
                  <a:close/>
                </a:path>
                <a:path w="692150" h="695325">
                  <a:moveTo>
                    <a:pt x="459486" y="19939"/>
                  </a:moveTo>
                  <a:lnTo>
                    <a:pt x="345947" y="19939"/>
                  </a:lnTo>
                  <a:lnTo>
                    <a:pt x="394125" y="23491"/>
                  </a:lnTo>
                  <a:lnTo>
                    <a:pt x="440107" y="33809"/>
                  </a:lnTo>
                  <a:lnTo>
                    <a:pt x="483389" y="50387"/>
                  </a:lnTo>
                  <a:lnTo>
                    <a:pt x="523468" y="72717"/>
                  </a:lnTo>
                  <a:lnTo>
                    <a:pt x="559838" y="100292"/>
                  </a:lnTo>
                  <a:lnTo>
                    <a:pt x="591996" y="132603"/>
                  </a:lnTo>
                  <a:lnTo>
                    <a:pt x="619437" y="169146"/>
                  </a:lnTo>
                  <a:lnTo>
                    <a:pt x="641658" y="209411"/>
                  </a:lnTo>
                  <a:lnTo>
                    <a:pt x="658154" y="252892"/>
                  </a:lnTo>
                  <a:lnTo>
                    <a:pt x="668422" y="299081"/>
                  </a:lnTo>
                  <a:lnTo>
                    <a:pt x="671957" y="347472"/>
                  </a:lnTo>
                  <a:lnTo>
                    <a:pt x="668422" y="395862"/>
                  </a:lnTo>
                  <a:lnTo>
                    <a:pt x="658154" y="442051"/>
                  </a:lnTo>
                  <a:lnTo>
                    <a:pt x="641658" y="485532"/>
                  </a:lnTo>
                  <a:lnTo>
                    <a:pt x="619437" y="525797"/>
                  </a:lnTo>
                  <a:lnTo>
                    <a:pt x="591996" y="562340"/>
                  </a:lnTo>
                  <a:lnTo>
                    <a:pt x="559838" y="594651"/>
                  </a:lnTo>
                  <a:lnTo>
                    <a:pt x="523468" y="622226"/>
                  </a:lnTo>
                  <a:lnTo>
                    <a:pt x="483389" y="644556"/>
                  </a:lnTo>
                  <a:lnTo>
                    <a:pt x="440107" y="661134"/>
                  </a:lnTo>
                  <a:lnTo>
                    <a:pt x="394125" y="671452"/>
                  </a:lnTo>
                  <a:lnTo>
                    <a:pt x="345947" y="675005"/>
                  </a:lnTo>
                  <a:lnTo>
                    <a:pt x="459486" y="675005"/>
                  </a:lnTo>
                  <a:lnTo>
                    <a:pt x="520553" y="647502"/>
                  </a:lnTo>
                  <a:lnTo>
                    <a:pt x="557345" y="622541"/>
                  </a:lnTo>
                  <a:lnTo>
                    <a:pt x="590569" y="593169"/>
                  </a:lnTo>
                  <a:lnTo>
                    <a:pt x="619812" y="559799"/>
                  </a:lnTo>
                  <a:lnTo>
                    <a:pt x="644663" y="522844"/>
                  </a:lnTo>
                  <a:lnTo>
                    <a:pt x="664709" y="482721"/>
                  </a:lnTo>
                  <a:lnTo>
                    <a:pt x="679538" y="439841"/>
                  </a:lnTo>
                  <a:lnTo>
                    <a:pt x="688737" y="394620"/>
                  </a:lnTo>
                  <a:lnTo>
                    <a:pt x="691896" y="347472"/>
                  </a:lnTo>
                  <a:lnTo>
                    <a:pt x="688737" y="300323"/>
                  </a:lnTo>
                  <a:lnTo>
                    <a:pt x="679538" y="255102"/>
                  </a:lnTo>
                  <a:lnTo>
                    <a:pt x="664709" y="212222"/>
                  </a:lnTo>
                  <a:lnTo>
                    <a:pt x="644663" y="172099"/>
                  </a:lnTo>
                  <a:lnTo>
                    <a:pt x="619812" y="135144"/>
                  </a:lnTo>
                  <a:lnTo>
                    <a:pt x="590569" y="101774"/>
                  </a:lnTo>
                  <a:lnTo>
                    <a:pt x="557345" y="72402"/>
                  </a:lnTo>
                  <a:lnTo>
                    <a:pt x="520553" y="47441"/>
                  </a:lnTo>
                  <a:lnTo>
                    <a:pt x="480605" y="27306"/>
                  </a:lnTo>
                  <a:lnTo>
                    <a:pt x="459486" y="1993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4608" y="4343400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w="0" h="1033779">
                  <a:moveTo>
                    <a:pt x="0" y="103339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3A0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3647" y="5349240"/>
              <a:ext cx="124968" cy="1249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96311" y="3535680"/>
              <a:ext cx="466090" cy="457834"/>
            </a:xfrm>
            <a:custGeom>
              <a:avLst/>
              <a:gdLst/>
              <a:ahLst/>
              <a:cxnLst/>
              <a:rect l="l" t="t" r="r" b="b"/>
              <a:pathLst>
                <a:path w="466089" h="457835">
                  <a:moveTo>
                    <a:pt x="0" y="457581"/>
                  </a:moveTo>
                  <a:lnTo>
                    <a:pt x="2649" y="410525"/>
                  </a:lnTo>
                  <a:lnTo>
                    <a:pt x="9871" y="364858"/>
                  </a:lnTo>
                  <a:lnTo>
                    <a:pt x="21433" y="320808"/>
                  </a:lnTo>
                  <a:lnTo>
                    <a:pt x="37105" y="278606"/>
                  </a:lnTo>
                  <a:lnTo>
                    <a:pt x="56655" y="238481"/>
                  </a:lnTo>
                  <a:lnTo>
                    <a:pt x="79851" y="200664"/>
                  </a:lnTo>
                  <a:lnTo>
                    <a:pt x="106461" y="165385"/>
                  </a:lnTo>
                  <a:lnTo>
                    <a:pt x="136255" y="132873"/>
                  </a:lnTo>
                  <a:lnTo>
                    <a:pt x="168999" y="103359"/>
                  </a:lnTo>
                  <a:lnTo>
                    <a:pt x="204463" y="77072"/>
                  </a:lnTo>
                  <a:lnTo>
                    <a:pt x="242415" y="54242"/>
                  </a:lnTo>
                  <a:lnTo>
                    <a:pt x="282624" y="35099"/>
                  </a:lnTo>
                  <a:lnTo>
                    <a:pt x="324858" y="19874"/>
                  </a:lnTo>
                  <a:lnTo>
                    <a:pt x="368884" y="8795"/>
                  </a:lnTo>
                  <a:lnTo>
                    <a:pt x="414472" y="2094"/>
                  </a:lnTo>
                  <a:lnTo>
                    <a:pt x="461390" y="0"/>
                  </a:lnTo>
                  <a:lnTo>
                    <a:pt x="462914" y="0"/>
                  </a:lnTo>
                  <a:lnTo>
                    <a:pt x="464438" y="0"/>
                  </a:lnTo>
                  <a:lnTo>
                    <a:pt x="465836" y="0"/>
                  </a:lnTo>
                </a:path>
              </a:pathLst>
            </a:custGeom>
            <a:ln w="19049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59023" y="3901440"/>
              <a:ext cx="192024" cy="1889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40151" y="3779520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4" h="429895">
                  <a:moveTo>
                    <a:pt x="214884" y="0"/>
                  </a:moveTo>
                  <a:lnTo>
                    <a:pt x="165631" y="5678"/>
                  </a:lnTo>
                  <a:lnTo>
                    <a:pt x="120409" y="21851"/>
                  </a:lnTo>
                  <a:lnTo>
                    <a:pt x="80509" y="47226"/>
                  </a:lnTo>
                  <a:lnTo>
                    <a:pt x="47226" y="80509"/>
                  </a:lnTo>
                  <a:lnTo>
                    <a:pt x="21851" y="120409"/>
                  </a:lnTo>
                  <a:lnTo>
                    <a:pt x="5678" y="165631"/>
                  </a:lnTo>
                  <a:lnTo>
                    <a:pt x="0" y="214883"/>
                  </a:lnTo>
                  <a:lnTo>
                    <a:pt x="5678" y="264136"/>
                  </a:lnTo>
                  <a:lnTo>
                    <a:pt x="21851" y="309358"/>
                  </a:lnTo>
                  <a:lnTo>
                    <a:pt x="47226" y="349258"/>
                  </a:lnTo>
                  <a:lnTo>
                    <a:pt x="80509" y="382541"/>
                  </a:lnTo>
                  <a:lnTo>
                    <a:pt x="120409" y="407916"/>
                  </a:lnTo>
                  <a:lnTo>
                    <a:pt x="165631" y="424089"/>
                  </a:lnTo>
                  <a:lnTo>
                    <a:pt x="214884" y="429767"/>
                  </a:lnTo>
                  <a:lnTo>
                    <a:pt x="264136" y="424089"/>
                  </a:lnTo>
                  <a:lnTo>
                    <a:pt x="309358" y="407916"/>
                  </a:lnTo>
                  <a:lnTo>
                    <a:pt x="310744" y="407034"/>
                  </a:lnTo>
                  <a:lnTo>
                    <a:pt x="214884" y="407034"/>
                  </a:lnTo>
                  <a:lnTo>
                    <a:pt x="170809" y="401962"/>
                  </a:lnTo>
                  <a:lnTo>
                    <a:pt x="130359" y="387513"/>
                  </a:lnTo>
                  <a:lnTo>
                    <a:pt x="94682" y="364837"/>
                  </a:lnTo>
                  <a:lnTo>
                    <a:pt x="64930" y="335085"/>
                  </a:lnTo>
                  <a:lnTo>
                    <a:pt x="42254" y="299408"/>
                  </a:lnTo>
                  <a:lnTo>
                    <a:pt x="27805" y="258958"/>
                  </a:lnTo>
                  <a:lnTo>
                    <a:pt x="22733" y="214883"/>
                  </a:lnTo>
                  <a:lnTo>
                    <a:pt x="27805" y="170809"/>
                  </a:lnTo>
                  <a:lnTo>
                    <a:pt x="42254" y="130359"/>
                  </a:lnTo>
                  <a:lnTo>
                    <a:pt x="64930" y="94682"/>
                  </a:lnTo>
                  <a:lnTo>
                    <a:pt x="94682" y="64930"/>
                  </a:lnTo>
                  <a:lnTo>
                    <a:pt x="130359" y="42254"/>
                  </a:lnTo>
                  <a:lnTo>
                    <a:pt x="170809" y="27805"/>
                  </a:lnTo>
                  <a:lnTo>
                    <a:pt x="214884" y="22732"/>
                  </a:lnTo>
                  <a:lnTo>
                    <a:pt x="310744" y="22732"/>
                  </a:lnTo>
                  <a:lnTo>
                    <a:pt x="309358" y="21851"/>
                  </a:lnTo>
                  <a:lnTo>
                    <a:pt x="264136" y="5678"/>
                  </a:lnTo>
                  <a:lnTo>
                    <a:pt x="214884" y="0"/>
                  </a:lnTo>
                  <a:close/>
                </a:path>
                <a:path w="429894" h="429895">
                  <a:moveTo>
                    <a:pt x="310744" y="22732"/>
                  </a:moveTo>
                  <a:lnTo>
                    <a:pt x="214884" y="22732"/>
                  </a:lnTo>
                  <a:lnTo>
                    <a:pt x="258958" y="27805"/>
                  </a:lnTo>
                  <a:lnTo>
                    <a:pt x="299408" y="42254"/>
                  </a:lnTo>
                  <a:lnTo>
                    <a:pt x="335085" y="64930"/>
                  </a:lnTo>
                  <a:lnTo>
                    <a:pt x="364837" y="94682"/>
                  </a:lnTo>
                  <a:lnTo>
                    <a:pt x="387513" y="130359"/>
                  </a:lnTo>
                  <a:lnTo>
                    <a:pt x="401962" y="170809"/>
                  </a:lnTo>
                  <a:lnTo>
                    <a:pt x="407035" y="214883"/>
                  </a:lnTo>
                  <a:lnTo>
                    <a:pt x="401962" y="258958"/>
                  </a:lnTo>
                  <a:lnTo>
                    <a:pt x="387513" y="299408"/>
                  </a:lnTo>
                  <a:lnTo>
                    <a:pt x="364837" y="335085"/>
                  </a:lnTo>
                  <a:lnTo>
                    <a:pt x="335085" y="364837"/>
                  </a:lnTo>
                  <a:lnTo>
                    <a:pt x="299408" y="387513"/>
                  </a:lnTo>
                  <a:lnTo>
                    <a:pt x="258958" y="401962"/>
                  </a:lnTo>
                  <a:lnTo>
                    <a:pt x="214884" y="407034"/>
                  </a:lnTo>
                  <a:lnTo>
                    <a:pt x="310744" y="407034"/>
                  </a:lnTo>
                  <a:lnTo>
                    <a:pt x="349258" y="382541"/>
                  </a:lnTo>
                  <a:lnTo>
                    <a:pt x="382541" y="349258"/>
                  </a:lnTo>
                  <a:lnTo>
                    <a:pt x="407916" y="309358"/>
                  </a:lnTo>
                  <a:lnTo>
                    <a:pt x="424089" y="264136"/>
                  </a:lnTo>
                  <a:lnTo>
                    <a:pt x="429768" y="214883"/>
                  </a:lnTo>
                  <a:lnTo>
                    <a:pt x="424089" y="165631"/>
                  </a:lnTo>
                  <a:lnTo>
                    <a:pt x="407916" y="120409"/>
                  </a:lnTo>
                  <a:lnTo>
                    <a:pt x="382541" y="80509"/>
                  </a:lnTo>
                  <a:lnTo>
                    <a:pt x="349258" y="47226"/>
                  </a:lnTo>
                  <a:lnTo>
                    <a:pt x="310744" y="22732"/>
                  </a:lnTo>
                  <a:close/>
                </a:path>
              </a:pathLst>
            </a:custGeom>
            <a:solidFill>
              <a:srgbClr val="ED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09088" y="3648456"/>
              <a:ext cx="695325" cy="695325"/>
            </a:xfrm>
            <a:custGeom>
              <a:avLst/>
              <a:gdLst/>
              <a:ahLst/>
              <a:cxnLst/>
              <a:rect l="l" t="t" r="r" b="b"/>
              <a:pathLst>
                <a:path w="695325" h="695325">
                  <a:moveTo>
                    <a:pt x="347472" y="0"/>
                  </a:moveTo>
                  <a:lnTo>
                    <a:pt x="300323" y="3172"/>
                  </a:lnTo>
                  <a:lnTo>
                    <a:pt x="255102" y="12412"/>
                  </a:lnTo>
                  <a:lnTo>
                    <a:pt x="212222" y="27306"/>
                  </a:lnTo>
                  <a:lnTo>
                    <a:pt x="172099" y="47441"/>
                  </a:lnTo>
                  <a:lnTo>
                    <a:pt x="135144" y="72402"/>
                  </a:lnTo>
                  <a:lnTo>
                    <a:pt x="101774" y="101774"/>
                  </a:lnTo>
                  <a:lnTo>
                    <a:pt x="72402" y="135144"/>
                  </a:lnTo>
                  <a:lnTo>
                    <a:pt x="47441" y="172099"/>
                  </a:lnTo>
                  <a:lnTo>
                    <a:pt x="27306" y="212222"/>
                  </a:lnTo>
                  <a:lnTo>
                    <a:pt x="12412" y="255102"/>
                  </a:lnTo>
                  <a:lnTo>
                    <a:pt x="3172" y="300323"/>
                  </a:lnTo>
                  <a:lnTo>
                    <a:pt x="0" y="347472"/>
                  </a:lnTo>
                  <a:lnTo>
                    <a:pt x="3172" y="394620"/>
                  </a:lnTo>
                  <a:lnTo>
                    <a:pt x="12412" y="439841"/>
                  </a:lnTo>
                  <a:lnTo>
                    <a:pt x="27306" y="482721"/>
                  </a:lnTo>
                  <a:lnTo>
                    <a:pt x="47441" y="522844"/>
                  </a:lnTo>
                  <a:lnTo>
                    <a:pt x="72402" y="559799"/>
                  </a:lnTo>
                  <a:lnTo>
                    <a:pt x="101774" y="593169"/>
                  </a:lnTo>
                  <a:lnTo>
                    <a:pt x="135144" y="622541"/>
                  </a:lnTo>
                  <a:lnTo>
                    <a:pt x="172099" y="647502"/>
                  </a:lnTo>
                  <a:lnTo>
                    <a:pt x="212222" y="667637"/>
                  </a:lnTo>
                  <a:lnTo>
                    <a:pt x="255102" y="682531"/>
                  </a:lnTo>
                  <a:lnTo>
                    <a:pt x="300323" y="691771"/>
                  </a:lnTo>
                  <a:lnTo>
                    <a:pt x="347472" y="694944"/>
                  </a:lnTo>
                  <a:lnTo>
                    <a:pt x="394620" y="691771"/>
                  </a:lnTo>
                  <a:lnTo>
                    <a:pt x="439841" y="682531"/>
                  </a:lnTo>
                  <a:lnTo>
                    <a:pt x="461875" y="674878"/>
                  </a:lnTo>
                  <a:lnTo>
                    <a:pt x="347472" y="674878"/>
                  </a:lnTo>
                  <a:lnTo>
                    <a:pt x="299084" y="671328"/>
                  </a:lnTo>
                  <a:lnTo>
                    <a:pt x="252903" y="661018"/>
                  </a:lnTo>
                  <a:lnTo>
                    <a:pt x="209434" y="644452"/>
                  </a:lnTo>
                  <a:lnTo>
                    <a:pt x="169184" y="622137"/>
                  </a:lnTo>
                  <a:lnTo>
                    <a:pt x="132658" y="594579"/>
                  </a:lnTo>
                  <a:lnTo>
                    <a:pt x="100364" y="562285"/>
                  </a:lnTo>
                  <a:lnTo>
                    <a:pt x="72806" y="525759"/>
                  </a:lnTo>
                  <a:lnTo>
                    <a:pt x="50491" y="485509"/>
                  </a:lnTo>
                  <a:lnTo>
                    <a:pt x="33925" y="442040"/>
                  </a:lnTo>
                  <a:lnTo>
                    <a:pt x="23615" y="395859"/>
                  </a:lnTo>
                  <a:lnTo>
                    <a:pt x="20066" y="347472"/>
                  </a:lnTo>
                  <a:lnTo>
                    <a:pt x="23615" y="299084"/>
                  </a:lnTo>
                  <a:lnTo>
                    <a:pt x="33925" y="252903"/>
                  </a:lnTo>
                  <a:lnTo>
                    <a:pt x="50491" y="209434"/>
                  </a:lnTo>
                  <a:lnTo>
                    <a:pt x="72806" y="169184"/>
                  </a:lnTo>
                  <a:lnTo>
                    <a:pt x="100364" y="132658"/>
                  </a:lnTo>
                  <a:lnTo>
                    <a:pt x="132658" y="100364"/>
                  </a:lnTo>
                  <a:lnTo>
                    <a:pt x="169184" y="72806"/>
                  </a:lnTo>
                  <a:lnTo>
                    <a:pt x="209434" y="50491"/>
                  </a:lnTo>
                  <a:lnTo>
                    <a:pt x="252903" y="33925"/>
                  </a:lnTo>
                  <a:lnTo>
                    <a:pt x="299084" y="23615"/>
                  </a:lnTo>
                  <a:lnTo>
                    <a:pt x="347472" y="20066"/>
                  </a:lnTo>
                  <a:lnTo>
                    <a:pt x="461875" y="20066"/>
                  </a:lnTo>
                  <a:lnTo>
                    <a:pt x="439841" y="12412"/>
                  </a:lnTo>
                  <a:lnTo>
                    <a:pt x="394620" y="3172"/>
                  </a:lnTo>
                  <a:lnTo>
                    <a:pt x="347472" y="0"/>
                  </a:lnTo>
                  <a:close/>
                </a:path>
                <a:path w="695325" h="695325">
                  <a:moveTo>
                    <a:pt x="461875" y="20066"/>
                  </a:moveTo>
                  <a:lnTo>
                    <a:pt x="347472" y="20066"/>
                  </a:lnTo>
                  <a:lnTo>
                    <a:pt x="395859" y="23615"/>
                  </a:lnTo>
                  <a:lnTo>
                    <a:pt x="442040" y="33925"/>
                  </a:lnTo>
                  <a:lnTo>
                    <a:pt x="485509" y="50491"/>
                  </a:lnTo>
                  <a:lnTo>
                    <a:pt x="525759" y="72806"/>
                  </a:lnTo>
                  <a:lnTo>
                    <a:pt x="562285" y="100364"/>
                  </a:lnTo>
                  <a:lnTo>
                    <a:pt x="594579" y="132658"/>
                  </a:lnTo>
                  <a:lnTo>
                    <a:pt x="622137" y="169184"/>
                  </a:lnTo>
                  <a:lnTo>
                    <a:pt x="644452" y="209434"/>
                  </a:lnTo>
                  <a:lnTo>
                    <a:pt x="661018" y="252903"/>
                  </a:lnTo>
                  <a:lnTo>
                    <a:pt x="671328" y="299084"/>
                  </a:lnTo>
                  <a:lnTo>
                    <a:pt x="674877" y="347472"/>
                  </a:lnTo>
                  <a:lnTo>
                    <a:pt x="671328" y="395859"/>
                  </a:lnTo>
                  <a:lnTo>
                    <a:pt x="661018" y="442040"/>
                  </a:lnTo>
                  <a:lnTo>
                    <a:pt x="644452" y="485509"/>
                  </a:lnTo>
                  <a:lnTo>
                    <a:pt x="622137" y="525759"/>
                  </a:lnTo>
                  <a:lnTo>
                    <a:pt x="594579" y="562285"/>
                  </a:lnTo>
                  <a:lnTo>
                    <a:pt x="562285" y="594579"/>
                  </a:lnTo>
                  <a:lnTo>
                    <a:pt x="525759" y="622137"/>
                  </a:lnTo>
                  <a:lnTo>
                    <a:pt x="485509" y="644452"/>
                  </a:lnTo>
                  <a:lnTo>
                    <a:pt x="442040" y="661018"/>
                  </a:lnTo>
                  <a:lnTo>
                    <a:pt x="395859" y="671328"/>
                  </a:lnTo>
                  <a:lnTo>
                    <a:pt x="347472" y="674878"/>
                  </a:lnTo>
                  <a:lnTo>
                    <a:pt x="461875" y="674878"/>
                  </a:lnTo>
                  <a:lnTo>
                    <a:pt x="522844" y="647502"/>
                  </a:lnTo>
                  <a:lnTo>
                    <a:pt x="559799" y="622541"/>
                  </a:lnTo>
                  <a:lnTo>
                    <a:pt x="593169" y="593169"/>
                  </a:lnTo>
                  <a:lnTo>
                    <a:pt x="622541" y="559799"/>
                  </a:lnTo>
                  <a:lnTo>
                    <a:pt x="647502" y="522844"/>
                  </a:lnTo>
                  <a:lnTo>
                    <a:pt x="667637" y="482721"/>
                  </a:lnTo>
                  <a:lnTo>
                    <a:pt x="682531" y="439841"/>
                  </a:lnTo>
                  <a:lnTo>
                    <a:pt x="691771" y="394620"/>
                  </a:lnTo>
                  <a:lnTo>
                    <a:pt x="694944" y="347472"/>
                  </a:lnTo>
                  <a:lnTo>
                    <a:pt x="691771" y="300323"/>
                  </a:lnTo>
                  <a:lnTo>
                    <a:pt x="682531" y="255102"/>
                  </a:lnTo>
                  <a:lnTo>
                    <a:pt x="667637" y="212222"/>
                  </a:lnTo>
                  <a:lnTo>
                    <a:pt x="647502" y="172099"/>
                  </a:lnTo>
                  <a:lnTo>
                    <a:pt x="622541" y="135144"/>
                  </a:lnTo>
                  <a:lnTo>
                    <a:pt x="593169" y="101774"/>
                  </a:lnTo>
                  <a:lnTo>
                    <a:pt x="559799" y="72402"/>
                  </a:lnTo>
                  <a:lnTo>
                    <a:pt x="522844" y="47441"/>
                  </a:lnTo>
                  <a:lnTo>
                    <a:pt x="482721" y="27306"/>
                  </a:lnTo>
                  <a:lnTo>
                    <a:pt x="461875" y="20066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56560" y="2615184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w="0" h="1033779">
                  <a:moveTo>
                    <a:pt x="0" y="103339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ED94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92551" y="2569464"/>
              <a:ext cx="124968" cy="1219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07991" y="3988816"/>
              <a:ext cx="456565" cy="467359"/>
            </a:xfrm>
            <a:custGeom>
              <a:avLst/>
              <a:gdLst/>
              <a:ahLst/>
              <a:cxnLst/>
              <a:rect l="l" t="t" r="r" b="b"/>
              <a:pathLst>
                <a:path w="456564" h="467360">
                  <a:moveTo>
                    <a:pt x="456057" y="467359"/>
                  </a:moveTo>
                  <a:lnTo>
                    <a:pt x="409165" y="464701"/>
                  </a:lnTo>
                  <a:lnTo>
                    <a:pt x="363654" y="457454"/>
                  </a:lnTo>
                  <a:lnTo>
                    <a:pt x="319755" y="445850"/>
                  </a:lnTo>
                  <a:lnTo>
                    <a:pt x="277695" y="430121"/>
                  </a:lnTo>
                  <a:lnTo>
                    <a:pt x="237705" y="410500"/>
                  </a:lnTo>
                  <a:lnTo>
                    <a:pt x="200013" y="387220"/>
                  </a:lnTo>
                  <a:lnTo>
                    <a:pt x="164850" y="360513"/>
                  </a:lnTo>
                  <a:lnTo>
                    <a:pt x="132445" y="330612"/>
                  </a:lnTo>
                  <a:lnTo>
                    <a:pt x="103026" y="297750"/>
                  </a:lnTo>
                  <a:lnTo>
                    <a:pt x="76824" y="262158"/>
                  </a:lnTo>
                  <a:lnTo>
                    <a:pt x="54067" y="224069"/>
                  </a:lnTo>
                  <a:lnTo>
                    <a:pt x="34986" y="183717"/>
                  </a:lnTo>
                  <a:lnTo>
                    <a:pt x="19809" y="141333"/>
                  </a:lnTo>
                  <a:lnTo>
                    <a:pt x="8766" y="97150"/>
                  </a:lnTo>
                  <a:lnTo>
                    <a:pt x="2087" y="51401"/>
                  </a:lnTo>
                  <a:lnTo>
                    <a:pt x="0" y="4317"/>
                  </a:lnTo>
                  <a:lnTo>
                    <a:pt x="0" y="2920"/>
                  </a:lnTo>
                  <a:lnTo>
                    <a:pt x="0" y="139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70703" y="3901440"/>
              <a:ext cx="192024" cy="1889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51832" y="3779520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214883" y="0"/>
                  </a:moveTo>
                  <a:lnTo>
                    <a:pt x="165631" y="5678"/>
                  </a:lnTo>
                  <a:lnTo>
                    <a:pt x="120409" y="21851"/>
                  </a:lnTo>
                  <a:lnTo>
                    <a:pt x="80509" y="47226"/>
                  </a:lnTo>
                  <a:lnTo>
                    <a:pt x="47226" y="80509"/>
                  </a:lnTo>
                  <a:lnTo>
                    <a:pt x="21851" y="120409"/>
                  </a:lnTo>
                  <a:lnTo>
                    <a:pt x="5678" y="165631"/>
                  </a:lnTo>
                  <a:lnTo>
                    <a:pt x="0" y="214883"/>
                  </a:lnTo>
                  <a:lnTo>
                    <a:pt x="5678" y="264136"/>
                  </a:lnTo>
                  <a:lnTo>
                    <a:pt x="21851" y="309358"/>
                  </a:lnTo>
                  <a:lnTo>
                    <a:pt x="47226" y="349258"/>
                  </a:lnTo>
                  <a:lnTo>
                    <a:pt x="80509" y="382541"/>
                  </a:lnTo>
                  <a:lnTo>
                    <a:pt x="120409" y="407916"/>
                  </a:lnTo>
                  <a:lnTo>
                    <a:pt x="165631" y="424089"/>
                  </a:lnTo>
                  <a:lnTo>
                    <a:pt x="214883" y="429767"/>
                  </a:lnTo>
                  <a:lnTo>
                    <a:pt x="264136" y="424089"/>
                  </a:lnTo>
                  <a:lnTo>
                    <a:pt x="309358" y="407916"/>
                  </a:lnTo>
                  <a:lnTo>
                    <a:pt x="310744" y="407034"/>
                  </a:lnTo>
                  <a:lnTo>
                    <a:pt x="214883" y="407034"/>
                  </a:lnTo>
                  <a:lnTo>
                    <a:pt x="170809" y="401962"/>
                  </a:lnTo>
                  <a:lnTo>
                    <a:pt x="130359" y="387513"/>
                  </a:lnTo>
                  <a:lnTo>
                    <a:pt x="94682" y="364837"/>
                  </a:lnTo>
                  <a:lnTo>
                    <a:pt x="64930" y="335085"/>
                  </a:lnTo>
                  <a:lnTo>
                    <a:pt x="42254" y="299408"/>
                  </a:lnTo>
                  <a:lnTo>
                    <a:pt x="27805" y="258958"/>
                  </a:lnTo>
                  <a:lnTo>
                    <a:pt x="22732" y="214883"/>
                  </a:lnTo>
                  <a:lnTo>
                    <a:pt x="27805" y="170809"/>
                  </a:lnTo>
                  <a:lnTo>
                    <a:pt x="42254" y="130359"/>
                  </a:lnTo>
                  <a:lnTo>
                    <a:pt x="64930" y="94682"/>
                  </a:lnTo>
                  <a:lnTo>
                    <a:pt x="94682" y="64930"/>
                  </a:lnTo>
                  <a:lnTo>
                    <a:pt x="130359" y="42254"/>
                  </a:lnTo>
                  <a:lnTo>
                    <a:pt x="170809" y="27805"/>
                  </a:lnTo>
                  <a:lnTo>
                    <a:pt x="214883" y="22732"/>
                  </a:lnTo>
                  <a:lnTo>
                    <a:pt x="310744" y="22732"/>
                  </a:lnTo>
                  <a:lnTo>
                    <a:pt x="309358" y="21851"/>
                  </a:lnTo>
                  <a:lnTo>
                    <a:pt x="264136" y="5678"/>
                  </a:lnTo>
                  <a:lnTo>
                    <a:pt x="214883" y="0"/>
                  </a:lnTo>
                  <a:close/>
                </a:path>
                <a:path w="429895" h="429895">
                  <a:moveTo>
                    <a:pt x="310744" y="22732"/>
                  </a:moveTo>
                  <a:lnTo>
                    <a:pt x="214883" y="22732"/>
                  </a:lnTo>
                  <a:lnTo>
                    <a:pt x="258958" y="27805"/>
                  </a:lnTo>
                  <a:lnTo>
                    <a:pt x="299408" y="42254"/>
                  </a:lnTo>
                  <a:lnTo>
                    <a:pt x="335085" y="64930"/>
                  </a:lnTo>
                  <a:lnTo>
                    <a:pt x="364837" y="94682"/>
                  </a:lnTo>
                  <a:lnTo>
                    <a:pt x="387513" y="130359"/>
                  </a:lnTo>
                  <a:lnTo>
                    <a:pt x="401962" y="170809"/>
                  </a:lnTo>
                  <a:lnTo>
                    <a:pt x="407034" y="214883"/>
                  </a:lnTo>
                  <a:lnTo>
                    <a:pt x="401962" y="258958"/>
                  </a:lnTo>
                  <a:lnTo>
                    <a:pt x="387513" y="299408"/>
                  </a:lnTo>
                  <a:lnTo>
                    <a:pt x="364837" y="335085"/>
                  </a:lnTo>
                  <a:lnTo>
                    <a:pt x="335085" y="364837"/>
                  </a:lnTo>
                  <a:lnTo>
                    <a:pt x="299408" y="387513"/>
                  </a:lnTo>
                  <a:lnTo>
                    <a:pt x="258958" y="401962"/>
                  </a:lnTo>
                  <a:lnTo>
                    <a:pt x="214883" y="407034"/>
                  </a:lnTo>
                  <a:lnTo>
                    <a:pt x="310744" y="407034"/>
                  </a:lnTo>
                  <a:lnTo>
                    <a:pt x="349258" y="382541"/>
                  </a:lnTo>
                  <a:lnTo>
                    <a:pt x="382541" y="349258"/>
                  </a:lnTo>
                  <a:lnTo>
                    <a:pt x="407916" y="309358"/>
                  </a:lnTo>
                  <a:lnTo>
                    <a:pt x="424089" y="264136"/>
                  </a:lnTo>
                  <a:lnTo>
                    <a:pt x="429767" y="214883"/>
                  </a:lnTo>
                  <a:lnTo>
                    <a:pt x="424089" y="165631"/>
                  </a:lnTo>
                  <a:lnTo>
                    <a:pt x="407916" y="120409"/>
                  </a:lnTo>
                  <a:lnTo>
                    <a:pt x="382541" y="80509"/>
                  </a:lnTo>
                  <a:lnTo>
                    <a:pt x="349258" y="47226"/>
                  </a:lnTo>
                  <a:lnTo>
                    <a:pt x="310744" y="22732"/>
                  </a:lnTo>
                  <a:close/>
                </a:path>
              </a:pathLst>
            </a:custGeom>
            <a:solidFill>
              <a:srgbClr val="EE2F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20767" y="3648456"/>
              <a:ext cx="695325" cy="695325"/>
            </a:xfrm>
            <a:custGeom>
              <a:avLst/>
              <a:gdLst/>
              <a:ahLst/>
              <a:cxnLst/>
              <a:rect l="l" t="t" r="r" b="b"/>
              <a:pathLst>
                <a:path w="695325" h="695325">
                  <a:moveTo>
                    <a:pt x="347472" y="0"/>
                  </a:moveTo>
                  <a:lnTo>
                    <a:pt x="300323" y="3172"/>
                  </a:lnTo>
                  <a:lnTo>
                    <a:pt x="255102" y="12412"/>
                  </a:lnTo>
                  <a:lnTo>
                    <a:pt x="212222" y="27306"/>
                  </a:lnTo>
                  <a:lnTo>
                    <a:pt x="172099" y="47441"/>
                  </a:lnTo>
                  <a:lnTo>
                    <a:pt x="135144" y="72402"/>
                  </a:lnTo>
                  <a:lnTo>
                    <a:pt x="101774" y="101774"/>
                  </a:lnTo>
                  <a:lnTo>
                    <a:pt x="72402" y="135144"/>
                  </a:lnTo>
                  <a:lnTo>
                    <a:pt x="47441" y="172099"/>
                  </a:lnTo>
                  <a:lnTo>
                    <a:pt x="27306" y="212222"/>
                  </a:lnTo>
                  <a:lnTo>
                    <a:pt x="12412" y="255102"/>
                  </a:lnTo>
                  <a:lnTo>
                    <a:pt x="3172" y="300323"/>
                  </a:lnTo>
                  <a:lnTo>
                    <a:pt x="0" y="347472"/>
                  </a:lnTo>
                  <a:lnTo>
                    <a:pt x="3172" y="394620"/>
                  </a:lnTo>
                  <a:lnTo>
                    <a:pt x="12412" y="439841"/>
                  </a:lnTo>
                  <a:lnTo>
                    <a:pt x="27306" y="482721"/>
                  </a:lnTo>
                  <a:lnTo>
                    <a:pt x="47441" y="522844"/>
                  </a:lnTo>
                  <a:lnTo>
                    <a:pt x="72402" y="559799"/>
                  </a:lnTo>
                  <a:lnTo>
                    <a:pt x="101774" y="593169"/>
                  </a:lnTo>
                  <a:lnTo>
                    <a:pt x="135144" y="622541"/>
                  </a:lnTo>
                  <a:lnTo>
                    <a:pt x="172099" y="647502"/>
                  </a:lnTo>
                  <a:lnTo>
                    <a:pt x="212222" y="667637"/>
                  </a:lnTo>
                  <a:lnTo>
                    <a:pt x="255102" y="682531"/>
                  </a:lnTo>
                  <a:lnTo>
                    <a:pt x="300323" y="691771"/>
                  </a:lnTo>
                  <a:lnTo>
                    <a:pt x="347472" y="694944"/>
                  </a:lnTo>
                  <a:lnTo>
                    <a:pt x="394620" y="691771"/>
                  </a:lnTo>
                  <a:lnTo>
                    <a:pt x="439841" y="682531"/>
                  </a:lnTo>
                  <a:lnTo>
                    <a:pt x="461875" y="674878"/>
                  </a:lnTo>
                  <a:lnTo>
                    <a:pt x="347472" y="674878"/>
                  </a:lnTo>
                  <a:lnTo>
                    <a:pt x="299084" y="671328"/>
                  </a:lnTo>
                  <a:lnTo>
                    <a:pt x="252903" y="661018"/>
                  </a:lnTo>
                  <a:lnTo>
                    <a:pt x="209434" y="644452"/>
                  </a:lnTo>
                  <a:lnTo>
                    <a:pt x="169184" y="622137"/>
                  </a:lnTo>
                  <a:lnTo>
                    <a:pt x="132658" y="594579"/>
                  </a:lnTo>
                  <a:lnTo>
                    <a:pt x="100364" y="562285"/>
                  </a:lnTo>
                  <a:lnTo>
                    <a:pt x="72806" y="525759"/>
                  </a:lnTo>
                  <a:lnTo>
                    <a:pt x="50491" y="485509"/>
                  </a:lnTo>
                  <a:lnTo>
                    <a:pt x="33925" y="442040"/>
                  </a:lnTo>
                  <a:lnTo>
                    <a:pt x="23615" y="395859"/>
                  </a:lnTo>
                  <a:lnTo>
                    <a:pt x="20066" y="347472"/>
                  </a:lnTo>
                  <a:lnTo>
                    <a:pt x="23615" y="299084"/>
                  </a:lnTo>
                  <a:lnTo>
                    <a:pt x="33925" y="252903"/>
                  </a:lnTo>
                  <a:lnTo>
                    <a:pt x="50491" y="209434"/>
                  </a:lnTo>
                  <a:lnTo>
                    <a:pt x="72806" y="169184"/>
                  </a:lnTo>
                  <a:lnTo>
                    <a:pt x="100364" y="132658"/>
                  </a:lnTo>
                  <a:lnTo>
                    <a:pt x="132658" y="100364"/>
                  </a:lnTo>
                  <a:lnTo>
                    <a:pt x="169184" y="72806"/>
                  </a:lnTo>
                  <a:lnTo>
                    <a:pt x="209434" y="50491"/>
                  </a:lnTo>
                  <a:lnTo>
                    <a:pt x="252903" y="33925"/>
                  </a:lnTo>
                  <a:lnTo>
                    <a:pt x="299084" y="23615"/>
                  </a:lnTo>
                  <a:lnTo>
                    <a:pt x="347472" y="20066"/>
                  </a:lnTo>
                  <a:lnTo>
                    <a:pt x="461875" y="20066"/>
                  </a:lnTo>
                  <a:lnTo>
                    <a:pt x="439841" y="12412"/>
                  </a:lnTo>
                  <a:lnTo>
                    <a:pt x="394620" y="3172"/>
                  </a:lnTo>
                  <a:lnTo>
                    <a:pt x="347472" y="0"/>
                  </a:lnTo>
                  <a:close/>
                </a:path>
                <a:path w="695325" h="695325">
                  <a:moveTo>
                    <a:pt x="461875" y="20066"/>
                  </a:moveTo>
                  <a:lnTo>
                    <a:pt x="347472" y="20066"/>
                  </a:lnTo>
                  <a:lnTo>
                    <a:pt x="395859" y="23615"/>
                  </a:lnTo>
                  <a:lnTo>
                    <a:pt x="442040" y="33925"/>
                  </a:lnTo>
                  <a:lnTo>
                    <a:pt x="485509" y="50491"/>
                  </a:lnTo>
                  <a:lnTo>
                    <a:pt x="525759" y="72806"/>
                  </a:lnTo>
                  <a:lnTo>
                    <a:pt x="562285" y="100364"/>
                  </a:lnTo>
                  <a:lnTo>
                    <a:pt x="594579" y="132658"/>
                  </a:lnTo>
                  <a:lnTo>
                    <a:pt x="622137" y="169184"/>
                  </a:lnTo>
                  <a:lnTo>
                    <a:pt x="644452" y="209434"/>
                  </a:lnTo>
                  <a:lnTo>
                    <a:pt x="661018" y="252903"/>
                  </a:lnTo>
                  <a:lnTo>
                    <a:pt x="671328" y="299084"/>
                  </a:lnTo>
                  <a:lnTo>
                    <a:pt x="674878" y="347472"/>
                  </a:lnTo>
                  <a:lnTo>
                    <a:pt x="671328" y="395859"/>
                  </a:lnTo>
                  <a:lnTo>
                    <a:pt x="661018" y="442040"/>
                  </a:lnTo>
                  <a:lnTo>
                    <a:pt x="644452" y="485509"/>
                  </a:lnTo>
                  <a:lnTo>
                    <a:pt x="622137" y="525759"/>
                  </a:lnTo>
                  <a:lnTo>
                    <a:pt x="594579" y="562285"/>
                  </a:lnTo>
                  <a:lnTo>
                    <a:pt x="562285" y="594579"/>
                  </a:lnTo>
                  <a:lnTo>
                    <a:pt x="525759" y="622137"/>
                  </a:lnTo>
                  <a:lnTo>
                    <a:pt x="485509" y="644452"/>
                  </a:lnTo>
                  <a:lnTo>
                    <a:pt x="442040" y="661018"/>
                  </a:lnTo>
                  <a:lnTo>
                    <a:pt x="395859" y="671328"/>
                  </a:lnTo>
                  <a:lnTo>
                    <a:pt x="347472" y="674878"/>
                  </a:lnTo>
                  <a:lnTo>
                    <a:pt x="461875" y="674878"/>
                  </a:lnTo>
                  <a:lnTo>
                    <a:pt x="522844" y="647502"/>
                  </a:lnTo>
                  <a:lnTo>
                    <a:pt x="559799" y="622541"/>
                  </a:lnTo>
                  <a:lnTo>
                    <a:pt x="593169" y="593169"/>
                  </a:lnTo>
                  <a:lnTo>
                    <a:pt x="622541" y="559799"/>
                  </a:lnTo>
                  <a:lnTo>
                    <a:pt x="647502" y="522844"/>
                  </a:lnTo>
                  <a:lnTo>
                    <a:pt x="667637" y="482721"/>
                  </a:lnTo>
                  <a:lnTo>
                    <a:pt x="682531" y="439841"/>
                  </a:lnTo>
                  <a:lnTo>
                    <a:pt x="691771" y="394620"/>
                  </a:lnTo>
                  <a:lnTo>
                    <a:pt x="694944" y="347472"/>
                  </a:lnTo>
                  <a:lnTo>
                    <a:pt x="691771" y="300323"/>
                  </a:lnTo>
                  <a:lnTo>
                    <a:pt x="682531" y="255102"/>
                  </a:lnTo>
                  <a:lnTo>
                    <a:pt x="667637" y="212222"/>
                  </a:lnTo>
                  <a:lnTo>
                    <a:pt x="647502" y="172099"/>
                  </a:lnTo>
                  <a:lnTo>
                    <a:pt x="622541" y="135144"/>
                  </a:lnTo>
                  <a:lnTo>
                    <a:pt x="593169" y="101774"/>
                  </a:lnTo>
                  <a:lnTo>
                    <a:pt x="559799" y="72402"/>
                  </a:lnTo>
                  <a:lnTo>
                    <a:pt x="522844" y="47441"/>
                  </a:lnTo>
                  <a:lnTo>
                    <a:pt x="482721" y="27306"/>
                  </a:lnTo>
                  <a:lnTo>
                    <a:pt x="461875" y="20066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968240" y="4343400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w="0" h="1033779">
                  <a:moveTo>
                    <a:pt x="0" y="103339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EE2F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904232" y="5349240"/>
              <a:ext cx="124967" cy="1249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482840" y="3995928"/>
              <a:ext cx="3454400" cy="635"/>
            </a:xfrm>
            <a:custGeom>
              <a:avLst/>
              <a:gdLst/>
              <a:ahLst/>
              <a:cxnLst/>
              <a:rect l="l" t="t" r="r" b="b"/>
              <a:pathLst>
                <a:path w="3454400" h="635">
                  <a:moveTo>
                    <a:pt x="0" y="0"/>
                  </a:moveTo>
                  <a:lnTo>
                    <a:pt x="1667382" y="0"/>
                  </a:lnTo>
                </a:path>
                <a:path w="3454400" h="635">
                  <a:moveTo>
                    <a:pt x="1548383" y="254"/>
                  </a:moveTo>
                  <a:lnTo>
                    <a:pt x="3454018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35940" y="2986862"/>
            <a:ext cx="10388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3A0A3"/>
                </a:solidFill>
                <a:latin typeface="Gothic Uralic"/>
                <a:cs typeface="Gothic Uralic"/>
              </a:rPr>
              <a:t>2011</a:t>
            </a:r>
            <a:endParaRPr sz="3600">
              <a:latin typeface="Gothic Uralic"/>
              <a:cs typeface="Gothic Ural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5069" y="5509971"/>
            <a:ext cx="2889885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Heliopolis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Technical Services was 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established </a:t>
            </a:r>
            <a:r>
              <a:rPr dirty="0" sz="1400" spc="-20">
                <a:solidFill>
                  <a:srgbClr val="767070"/>
                </a:solidFill>
                <a:latin typeface="Gothic Uralic"/>
                <a:cs typeface="Gothic Uralic"/>
              </a:rPr>
              <a:t>with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ELV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systems as </a:t>
            </a:r>
            <a:r>
              <a:rPr dirty="0" sz="1400" spc="-20">
                <a:solidFill>
                  <a:srgbClr val="767070"/>
                </a:solidFill>
                <a:latin typeface="Gothic Uralic"/>
                <a:cs typeface="Gothic Uralic"/>
              </a:rPr>
              <a:t>its 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core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 business.</a:t>
            </a:r>
            <a:endParaRPr sz="1400">
              <a:latin typeface="Gothic Uralic"/>
              <a:cs typeface="Gothic Ural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36114" y="4408119"/>
            <a:ext cx="10375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ED9423"/>
                </a:solidFill>
                <a:latin typeface="Gothic Uralic"/>
                <a:cs typeface="Gothic Uralic"/>
              </a:rPr>
              <a:t>2013</a:t>
            </a:r>
            <a:endParaRPr sz="3600">
              <a:latin typeface="Gothic Uralic"/>
              <a:cs typeface="Gothic Ural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16048" y="1662430"/>
            <a:ext cx="2905125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Remal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Security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has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been 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established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to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comply </a:t>
            </a:r>
            <a:r>
              <a:rPr dirty="0" sz="1400">
                <a:solidFill>
                  <a:srgbClr val="767070"/>
                </a:solidFill>
                <a:latin typeface="Gothic Uralic"/>
                <a:cs typeface="Gothic Uralic"/>
              </a:rPr>
              <a:t>local 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authorities norms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and procedures 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in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security</a:t>
            </a:r>
            <a:r>
              <a:rPr dirty="0" sz="1400" spc="50">
                <a:solidFill>
                  <a:srgbClr val="767070"/>
                </a:solidFill>
                <a:latin typeface="Gothic Uralic"/>
                <a:cs typeface="Gothic Uralic"/>
              </a:rPr>
              <a:t>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systems</a:t>
            </a:r>
            <a:endParaRPr sz="1400">
              <a:latin typeface="Gothic Uralic"/>
              <a:cs typeface="Gothic Ural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48047" y="2986862"/>
            <a:ext cx="10375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EE2F78"/>
                </a:solidFill>
                <a:latin typeface="Gothic Uralic"/>
                <a:cs typeface="Gothic Uralic"/>
              </a:rPr>
              <a:t>2014</a:t>
            </a:r>
            <a:endParaRPr sz="3600">
              <a:latin typeface="Gothic Uralic"/>
              <a:cs typeface="Gothic Ural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93260" y="5494426"/>
            <a:ext cx="300799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Remal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expanded </a:t>
            </a:r>
            <a:r>
              <a:rPr dirty="0" sz="1400" spc="-20">
                <a:solidFill>
                  <a:srgbClr val="767070"/>
                </a:solidFill>
                <a:latin typeface="Gothic Uralic"/>
                <a:cs typeface="Gothic Uralic"/>
              </a:rPr>
              <a:t>its </a:t>
            </a:r>
            <a:r>
              <a:rPr dirty="0" sz="1400">
                <a:solidFill>
                  <a:srgbClr val="767070"/>
                </a:solidFill>
                <a:latin typeface="Gothic Uralic"/>
                <a:cs typeface="Gothic Uralic"/>
              </a:rPr>
              <a:t>local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business  </a:t>
            </a:r>
            <a:r>
              <a:rPr dirty="0" sz="1400" spc="-20">
                <a:solidFill>
                  <a:srgbClr val="767070"/>
                </a:solidFill>
                <a:latin typeface="Gothic Uralic"/>
                <a:cs typeface="Gothic Uralic"/>
              </a:rPr>
              <a:t>with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establishment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of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Remal First  </a:t>
            </a:r>
            <a:r>
              <a:rPr dirty="0" sz="1400">
                <a:solidFill>
                  <a:srgbClr val="767070"/>
                </a:solidFill>
                <a:latin typeface="Gothic Uralic"/>
                <a:cs typeface="Gothic Uralic"/>
              </a:rPr>
              <a:t>Class.</a:t>
            </a:r>
            <a:endParaRPr sz="1400">
              <a:latin typeface="Gothic Uralic"/>
              <a:cs typeface="Gothic Uralic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918579" y="2569464"/>
            <a:ext cx="2673985" cy="2905125"/>
            <a:chOff x="6918579" y="2569464"/>
            <a:chExt cx="2673985" cy="2905125"/>
          </a:xfrm>
        </p:grpSpPr>
        <p:sp>
          <p:nvSpPr>
            <p:cNvPr id="31" name="object 31"/>
            <p:cNvSpPr/>
            <p:nvPr/>
          </p:nvSpPr>
          <p:spPr>
            <a:xfrm>
              <a:off x="6928104" y="3535680"/>
              <a:ext cx="466090" cy="457834"/>
            </a:xfrm>
            <a:custGeom>
              <a:avLst/>
              <a:gdLst/>
              <a:ahLst/>
              <a:cxnLst/>
              <a:rect l="l" t="t" r="r" b="b"/>
              <a:pathLst>
                <a:path w="466090" h="457835">
                  <a:moveTo>
                    <a:pt x="0" y="457581"/>
                  </a:moveTo>
                  <a:lnTo>
                    <a:pt x="2649" y="410525"/>
                  </a:lnTo>
                  <a:lnTo>
                    <a:pt x="9871" y="364858"/>
                  </a:lnTo>
                  <a:lnTo>
                    <a:pt x="21433" y="320808"/>
                  </a:lnTo>
                  <a:lnTo>
                    <a:pt x="37105" y="278606"/>
                  </a:lnTo>
                  <a:lnTo>
                    <a:pt x="56655" y="238481"/>
                  </a:lnTo>
                  <a:lnTo>
                    <a:pt x="79851" y="200664"/>
                  </a:lnTo>
                  <a:lnTo>
                    <a:pt x="106461" y="165385"/>
                  </a:lnTo>
                  <a:lnTo>
                    <a:pt x="136255" y="132873"/>
                  </a:lnTo>
                  <a:lnTo>
                    <a:pt x="168999" y="103359"/>
                  </a:lnTo>
                  <a:lnTo>
                    <a:pt x="204463" y="77072"/>
                  </a:lnTo>
                  <a:lnTo>
                    <a:pt x="242415" y="54242"/>
                  </a:lnTo>
                  <a:lnTo>
                    <a:pt x="282624" y="35099"/>
                  </a:lnTo>
                  <a:lnTo>
                    <a:pt x="324858" y="19874"/>
                  </a:lnTo>
                  <a:lnTo>
                    <a:pt x="368884" y="8795"/>
                  </a:lnTo>
                  <a:lnTo>
                    <a:pt x="414472" y="2094"/>
                  </a:lnTo>
                  <a:lnTo>
                    <a:pt x="461391" y="0"/>
                  </a:lnTo>
                  <a:lnTo>
                    <a:pt x="462915" y="0"/>
                  </a:lnTo>
                  <a:lnTo>
                    <a:pt x="464439" y="0"/>
                  </a:lnTo>
                  <a:lnTo>
                    <a:pt x="465836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290816" y="3901440"/>
              <a:ext cx="192024" cy="1889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71944" y="3779520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214883" y="0"/>
                  </a:moveTo>
                  <a:lnTo>
                    <a:pt x="165631" y="5678"/>
                  </a:lnTo>
                  <a:lnTo>
                    <a:pt x="120409" y="21851"/>
                  </a:lnTo>
                  <a:lnTo>
                    <a:pt x="80509" y="47226"/>
                  </a:lnTo>
                  <a:lnTo>
                    <a:pt x="47226" y="80509"/>
                  </a:lnTo>
                  <a:lnTo>
                    <a:pt x="21851" y="120409"/>
                  </a:lnTo>
                  <a:lnTo>
                    <a:pt x="5678" y="165631"/>
                  </a:lnTo>
                  <a:lnTo>
                    <a:pt x="0" y="214883"/>
                  </a:lnTo>
                  <a:lnTo>
                    <a:pt x="5678" y="264136"/>
                  </a:lnTo>
                  <a:lnTo>
                    <a:pt x="21851" y="309358"/>
                  </a:lnTo>
                  <a:lnTo>
                    <a:pt x="47226" y="349258"/>
                  </a:lnTo>
                  <a:lnTo>
                    <a:pt x="80509" y="382541"/>
                  </a:lnTo>
                  <a:lnTo>
                    <a:pt x="120409" y="407916"/>
                  </a:lnTo>
                  <a:lnTo>
                    <a:pt x="165631" y="424089"/>
                  </a:lnTo>
                  <a:lnTo>
                    <a:pt x="214883" y="429767"/>
                  </a:lnTo>
                  <a:lnTo>
                    <a:pt x="264136" y="424089"/>
                  </a:lnTo>
                  <a:lnTo>
                    <a:pt x="309358" y="407916"/>
                  </a:lnTo>
                  <a:lnTo>
                    <a:pt x="310744" y="407034"/>
                  </a:lnTo>
                  <a:lnTo>
                    <a:pt x="214883" y="407034"/>
                  </a:lnTo>
                  <a:lnTo>
                    <a:pt x="170809" y="401962"/>
                  </a:lnTo>
                  <a:lnTo>
                    <a:pt x="130359" y="387513"/>
                  </a:lnTo>
                  <a:lnTo>
                    <a:pt x="94682" y="364837"/>
                  </a:lnTo>
                  <a:lnTo>
                    <a:pt x="64930" y="335085"/>
                  </a:lnTo>
                  <a:lnTo>
                    <a:pt x="42254" y="299408"/>
                  </a:lnTo>
                  <a:lnTo>
                    <a:pt x="27805" y="258958"/>
                  </a:lnTo>
                  <a:lnTo>
                    <a:pt x="22732" y="214883"/>
                  </a:lnTo>
                  <a:lnTo>
                    <a:pt x="27805" y="170809"/>
                  </a:lnTo>
                  <a:lnTo>
                    <a:pt x="42254" y="130359"/>
                  </a:lnTo>
                  <a:lnTo>
                    <a:pt x="64930" y="94682"/>
                  </a:lnTo>
                  <a:lnTo>
                    <a:pt x="94682" y="64930"/>
                  </a:lnTo>
                  <a:lnTo>
                    <a:pt x="130359" y="42254"/>
                  </a:lnTo>
                  <a:lnTo>
                    <a:pt x="170809" y="27805"/>
                  </a:lnTo>
                  <a:lnTo>
                    <a:pt x="214883" y="22732"/>
                  </a:lnTo>
                  <a:lnTo>
                    <a:pt x="310744" y="22732"/>
                  </a:lnTo>
                  <a:lnTo>
                    <a:pt x="309358" y="21851"/>
                  </a:lnTo>
                  <a:lnTo>
                    <a:pt x="264136" y="5678"/>
                  </a:lnTo>
                  <a:lnTo>
                    <a:pt x="214883" y="0"/>
                  </a:lnTo>
                  <a:close/>
                </a:path>
                <a:path w="429895" h="429895">
                  <a:moveTo>
                    <a:pt x="310744" y="22732"/>
                  </a:moveTo>
                  <a:lnTo>
                    <a:pt x="214883" y="22732"/>
                  </a:lnTo>
                  <a:lnTo>
                    <a:pt x="258958" y="27805"/>
                  </a:lnTo>
                  <a:lnTo>
                    <a:pt x="299408" y="42254"/>
                  </a:lnTo>
                  <a:lnTo>
                    <a:pt x="335085" y="64930"/>
                  </a:lnTo>
                  <a:lnTo>
                    <a:pt x="364837" y="94682"/>
                  </a:lnTo>
                  <a:lnTo>
                    <a:pt x="387513" y="130359"/>
                  </a:lnTo>
                  <a:lnTo>
                    <a:pt x="401962" y="170809"/>
                  </a:lnTo>
                  <a:lnTo>
                    <a:pt x="407034" y="214883"/>
                  </a:lnTo>
                  <a:lnTo>
                    <a:pt x="401962" y="258958"/>
                  </a:lnTo>
                  <a:lnTo>
                    <a:pt x="387513" y="299408"/>
                  </a:lnTo>
                  <a:lnTo>
                    <a:pt x="364837" y="335085"/>
                  </a:lnTo>
                  <a:lnTo>
                    <a:pt x="335085" y="364837"/>
                  </a:lnTo>
                  <a:lnTo>
                    <a:pt x="299408" y="387513"/>
                  </a:lnTo>
                  <a:lnTo>
                    <a:pt x="258958" y="401962"/>
                  </a:lnTo>
                  <a:lnTo>
                    <a:pt x="214883" y="407034"/>
                  </a:lnTo>
                  <a:lnTo>
                    <a:pt x="310744" y="407034"/>
                  </a:lnTo>
                  <a:lnTo>
                    <a:pt x="349258" y="382541"/>
                  </a:lnTo>
                  <a:lnTo>
                    <a:pt x="382541" y="349258"/>
                  </a:lnTo>
                  <a:lnTo>
                    <a:pt x="407916" y="309358"/>
                  </a:lnTo>
                  <a:lnTo>
                    <a:pt x="424089" y="264136"/>
                  </a:lnTo>
                  <a:lnTo>
                    <a:pt x="429767" y="214883"/>
                  </a:lnTo>
                  <a:lnTo>
                    <a:pt x="424089" y="165631"/>
                  </a:lnTo>
                  <a:lnTo>
                    <a:pt x="407916" y="120409"/>
                  </a:lnTo>
                  <a:lnTo>
                    <a:pt x="382541" y="80509"/>
                  </a:lnTo>
                  <a:lnTo>
                    <a:pt x="349258" y="47226"/>
                  </a:lnTo>
                  <a:lnTo>
                    <a:pt x="310744" y="22732"/>
                  </a:lnTo>
                  <a:close/>
                </a:path>
              </a:pathLst>
            </a:custGeom>
            <a:solidFill>
              <a:srgbClr val="1C7B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037832" y="3648456"/>
              <a:ext cx="695325" cy="695325"/>
            </a:xfrm>
            <a:custGeom>
              <a:avLst/>
              <a:gdLst/>
              <a:ahLst/>
              <a:cxnLst/>
              <a:rect l="l" t="t" r="r" b="b"/>
              <a:pathLst>
                <a:path w="695325" h="695325">
                  <a:moveTo>
                    <a:pt x="347472" y="0"/>
                  </a:moveTo>
                  <a:lnTo>
                    <a:pt x="300323" y="3172"/>
                  </a:lnTo>
                  <a:lnTo>
                    <a:pt x="255102" y="12412"/>
                  </a:lnTo>
                  <a:lnTo>
                    <a:pt x="212222" y="27306"/>
                  </a:lnTo>
                  <a:lnTo>
                    <a:pt x="172099" y="47441"/>
                  </a:lnTo>
                  <a:lnTo>
                    <a:pt x="135144" y="72402"/>
                  </a:lnTo>
                  <a:lnTo>
                    <a:pt x="101774" y="101774"/>
                  </a:lnTo>
                  <a:lnTo>
                    <a:pt x="72402" y="135144"/>
                  </a:lnTo>
                  <a:lnTo>
                    <a:pt x="47441" y="172099"/>
                  </a:lnTo>
                  <a:lnTo>
                    <a:pt x="27306" y="212222"/>
                  </a:lnTo>
                  <a:lnTo>
                    <a:pt x="12412" y="255102"/>
                  </a:lnTo>
                  <a:lnTo>
                    <a:pt x="3172" y="300323"/>
                  </a:lnTo>
                  <a:lnTo>
                    <a:pt x="0" y="347472"/>
                  </a:lnTo>
                  <a:lnTo>
                    <a:pt x="3172" y="394620"/>
                  </a:lnTo>
                  <a:lnTo>
                    <a:pt x="12412" y="439841"/>
                  </a:lnTo>
                  <a:lnTo>
                    <a:pt x="27306" y="482721"/>
                  </a:lnTo>
                  <a:lnTo>
                    <a:pt x="47441" y="522844"/>
                  </a:lnTo>
                  <a:lnTo>
                    <a:pt x="72402" y="559799"/>
                  </a:lnTo>
                  <a:lnTo>
                    <a:pt x="101774" y="593169"/>
                  </a:lnTo>
                  <a:lnTo>
                    <a:pt x="135144" y="622541"/>
                  </a:lnTo>
                  <a:lnTo>
                    <a:pt x="172099" y="647502"/>
                  </a:lnTo>
                  <a:lnTo>
                    <a:pt x="212222" y="667637"/>
                  </a:lnTo>
                  <a:lnTo>
                    <a:pt x="255102" y="682531"/>
                  </a:lnTo>
                  <a:lnTo>
                    <a:pt x="300323" y="691771"/>
                  </a:lnTo>
                  <a:lnTo>
                    <a:pt x="347472" y="694944"/>
                  </a:lnTo>
                  <a:lnTo>
                    <a:pt x="394620" y="691771"/>
                  </a:lnTo>
                  <a:lnTo>
                    <a:pt x="439841" y="682531"/>
                  </a:lnTo>
                  <a:lnTo>
                    <a:pt x="461875" y="674878"/>
                  </a:lnTo>
                  <a:lnTo>
                    <a:pt x="347472" y="674878"/>
                  </a:lnTo>
                  <a:lnTo>
                    <a:pt x="299084" y="671328"/>
                  </a:lnTo>
                  <a:lnTo>
                    <a:pt x="252903" y="661018"/>
                  </a:lnTo>
                  <a:lnTo>
                    <a:pt x="209434" y="644452"/>
                  </a:lnTo>
                  <a:lnTo>
                    <a:pt x="169184" y="622137"/>
                  </a:lnTo>
                  <a:lnTo>
                    <a:pt x="132658" y="594579"/>
                  </a:lnTo>
                  <a:lnTo>
                    <a:pt x="100364" y="562285"/>
                  </a:lnTo>
                  <a:lnTo>
                    <a:pt x="72806" y="525759"/>
                  </a:lnTo>
                  <a:lnTo>
                    <a:pt x="50491" y="485509"/>
                  </a:lnTo>
                  <a:lnTo>
                    <a:pt x="33925" y="442040"/>
                  </a:lnTo>
                  <a:lnTo>
                    <a:pt x="23615" y="395859"/>
                  </a:lnTo>
                  <a:lnTo>
                    <a:pt x="20066" y="347472"/>
                  </a:lnTo>
                  <a:lnTo>
                    <a:pt x="23615" y="299084"/>
                  </a:lnTo>
                  <a:lnTo>
                    <a:pt x="33925" y="252903"/>
                  </a:lnTo>
                  <a:lnTo>
                    <a:pt x="50491" y="209434"/>
                  </a:lnTo>
                  <a:lnTo>
                    <a:pt x="72806" y="169184"/>
                  </a:lnTo>
                  <a:lnTo>
                    <a:pt x="100364" y="132658"/>
                  </a:lnTo>
                  <a:lnTo>
                    <a:pt x="132658" y="100364"/>
                  </a:lnTo>
                  <a:lnTo>
                    <a:pt x="169184" y="72806"/>
                  </a:lnTo>
                  <a:lnTo>
                    <a:pt x="209434" y="50491"/>
                  </a:lnTo>
                  <a:lnTo>
                    <a:pt x="252903" y="33925"/>
                  </a:lnTo>
                  <a:lnTo>
                    <a:pt x="299084" y="23615"/>
                  </a:lnTo>
                  <a:lnTo>
                    <a:pt x="347472" y="20066"/>
                  </a:lnTo>
                  <a:lnTo>
                    <a:pt x="461875" y="20066"/>
                  </a:lnTo>
                  <a:lnTo>
                    <a:pt x="439841" y="12412"/>
                  </a:lnTo>
                  <a:lnTo>
                    <a:pt x="394620" y="3172"/>
                  </a:lnTo>
                  <a:lnTo>
                    <a:pt x="347472" y="0"/>
                  </a:lnTo>
                  <a:close/>
                </a:path>
                <a:path w="695325" h="695325">
                  <a:moveTo>
                    <a:pt x="461875" y="20066"/>
                  </a:moveTo>
                  <a:lnTo>
                    <a:pt x="347472" y="20066"/>
                  </a:lnTo>
                  <a:lnTo>
                    <a:pt x="395859" y="23615"/>
                  </a:lnTo>
                  <a:lnTo>
                    <a:pt x="442040" y="33925"/>
                  </a:lnTo>
                  <a:lnTo>
                    <a:pt x="485509" y="50491"/>
                  </a:lnTo>
                  <a:lnTo>
                    <a:pt x="525759" y="72806"/>
                  </a:lnTo>
                  <a:lnTo>
                    <a:pt x="562285" y="100364"/>
                  </a:lnTo>
                  <a:lnTo>
                    <a:pt x="594579" y="132658"/>
                  </a:lnTo>
                  <a:lnTo>
                    <a:pt x="622137" y="169184"/>
                  </a:lnTo>
                  <a:lnTo>
                    <a:pt x="644452" y="209434"/>
                  </a:lnTo>
                  <a:lnTo>
                    <a:pt x="661018" y="252903"/>
                  </a:lnTo>
                  <a:lnTo>
                    <a:pt x="671328" y="299084"/>
                  </a:lnTo>
                  <a:lnTo>
                    <a:pt x="674877" y="347472"/>
                  </a:lnTo>
                  <a:lnTo>
                    <a:pt x="671328" y="395859"/>
                  </a:lnTo>
                  <a:lnTo>
                    <a:pt x="661018" y="442040"/>
                  </a:lnTo>
                  <a:lnTo>
                    <a:pt x="644452" y="485509"/>
                  </a:lnTo>
                  <a:lnTo>
                    <a:pt x="622137" y="525759"/>
                  </a:lnTo>
                  <a:lnTo>
                    <a:pt x="594579" y="562285"/>
                  </a:lnTo>
                  <a:lnTo>
                    <a:pt x="562285" y="594579"/>
                  </a:lnTo>
                  <a:lnTo>
                    <a:pt x="525759" y="622137"/>
                  </a:lnTo>
                  <a:lnTo>
                    <a:pt x="485509" y="644452"/>
                  </a:lnTo>
                  <a:lnTo>
                    <a:pt x="442040" y="661018"/>
                  </a:lnTo>
                  <a:lnTo>
                    <a:pt x="395859" y="671328"/>
                  </a:lnTo>
                  <a:lnTo>
                    <a:pt x="347472" y="674878"/>
                  </a:lnTo>
                  <a:lnTo>
                    <a:pt x="461875" y="674878"/>
                  </a:lnTo>
                  <a:lnTo>
                    <a:pt x="522844" y="647502"/>
                  </a:lnTo>
                  <a:lnTo>
                    <a:pt x="559799" y="622541"/>
                  </a:lnTo>
                  <a:lnTo>
                    <a:pt x="593169" y="593169"/>
                  </a:lnTo>
                  <a:lnTo>
                    <a:pt x="622541" y="559799"/>
                  </a:lnTo>
                  <a:lnTo>
                    <a:pt x="647502" y="522844"/>
                  </a:lnTo>
                  <a:lnTo>
                    <a:pt x="667637" y="482721"/>
                  </a:lnTo>
                  <a:lnTo>
                    <a:pt x="682531" y="439841"/>
                  </a:lnTo>
                  <a:lnTo>
                    <a:pt x="691771" y="394620"/>
                  </a:lnTo>
                  <a:lnTo>
                    <a:pt x="694944" y="347472"/>
                  </a:lnTo>
                  <a:lnTo>
                    <a:pt x="691771" y="300323"/>
                  </a:lnTo>
                  <a:lnTo>
                    <a:pt x="682531" y="255102"/>
                  </a:lnTo>
                  <a:lnTo>
                    <a:pt x="667637" y="212222"/>
                  </a:lnTo>
                  <a:lnTo>
                    <a:pt x="647502" y="172099"/>
                  </a:lnTo>
                  <a:lnTo>
                    <a:pt x="622541" y="135144"/>
                  </a:lnTo>
                  <a:lnTo>
                    <a:pt x="593169" y="101774"/>
                  </a:lnTo>
                  <a:lnTo>
                    <a:pt x="559799" y="72402"/>
                  </a:lnTo>
                  <a:lnTo>
                    <a:pt x="522844" y="47441"/>
                  </a:lnTo>
                  <a:lnTo>
                    <a:pt x="482721" y="27306"/>
                  </a:lnTo>
                  <a:lnTo>
                    <a:pt x="461875" y="20066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385304" y="2615184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w="0" h="1033779">
                  <a:moveTo>
                    <a:pt x="0" y="103339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1C7B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324344" y="2569464"/>
              <a:ext cx="124967" cy="1219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784336" y="3988816"/>
              <a:ext cx="457834" cy="467359"/>
            </a:xfrm>
            <a:custGeom>
              <a:avLst/>
              <a:gdLst/>
              <a:ahLst/>
              <a:cxnLst/>
              <a:rect l="l" t="t" r="r" b="b"/>
              <a:pathLst>
                <a:path w="457834" h="467360">
                  <a:moveTo>
                    <a:pt x="457581" y="467359"/>
                  </a:moveTo>
                  <a:lnTo>
                    <a:pt x="410525" y="464702"/>
                  </a:lnTo>
                  <a:lnTo>
                    <a:pt x="364858" y="457454"/>
                  </a:lnTo>
                  <a:lnTo>
                    <a:pt x="320808" y="445850"/>
                  </a:lnTo>
                  <a:lnTo>
                    <a:pt x="278606" y="430123"/>
                  </a:lnTo>
                  <a:lnTo>
                    <a:pt x="238481" y="410504"/>
                  </a:lnTo>
                  <a:lnTo>
                    <a:pt x="200664" y="387227"/>
                  </a:lnTo>
                  <a:lnTo>
                    <a:pt x="165385" y="360524"/>
                  </a:lnTo>
                  <a:lnTo>
                    <a:pt x="132873" y="330628"/>
                  </a:lnTo>
                  <a:lnTo>
                    <a:pt x="103359" y="297772"/>
                  </a:lnTo>
                  <a:lnTo>
                    <a:pt x="77072" y="262189"/>
                  </a:lnTo>
                  <a:lnTo>
                    <a:pt x="54242" y="224111"/>
                  </a:lnTo>
                  <a:lnTo>
                    <a:pt x="35099" y="183770"/>
                  </a:lnTo>
                  <a:lnTo>
                    <a:pt x="19874" y="141401"/>
                  </a:lnTo>
                  <a:lnTo>
                    <a:pt x="8795" y="97235"/>
                  </a:lnTo>
                  <a:lnTo>
                    <a:pt x="2094" y="51505"/>
                  </a:lnTo>
                  <a:lnTo>
                    <a:pt x="0" y="4444"/>
                  </a:lnTo>
                  <a:lnTo>
                    <a:pt x="0" y="2920"/>
                  </a:lnTo>
                  <a:lnTo>
                    <a:pt x="0" y="139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150096" y="3901440"/>
              <a:ext cx="188975" cy="1889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031224" y="3779520"/>
              <a:ext cx="426720" cy="429895"/>
            </a:xfrm>
            <a:custGeom>
              <a:avLst/>
              <a:gdLst/>
              <a:ahLst/>
              <a:cxnLst/>
              <a:rect l="l" t="t" r="r" b="b"/>
              <a:pathLst>
                <a:path w="426720" h="429895">
                  <a:moveTo>
                    <a:pt x="213359" y="0"/>
                  </a:moveTo>
                  <a:lnTo>
                    <a:pt x="164432" y="5678"/>
                  </a:lnTo>
                  <a:lnTo>
                    <a:pt x="119520" y="21851"/>
                  </a:lnTo>
                  <a:lnTo>
                    <a:pt x="79905" y="47226"/>
                  </a:lnTo>
                  <a:lnTo>
                    <a:pt x="46866" y="80509"/>
                  </a:lnTo>
                  <a:lnTo>
                    <a:pt x="21682" y="120409"/>
                  </a:lnTo>
                  <a:lnTo>
                    <a:pt x="5633" y="165631"/>
                  </a:lnTo>
                  <a:lnTo>
                    <a:pt x="0" y="214883"/>
                  </a:lnTo>
                  <a:lnTo>
                    <a:pt x="5633" y="264136"/>
                  </a:lnTo>
                  <a:lnTo>
                    <a:pt x="21682" y="309358"/>
                  </a:lnTo>
                  <a:lnTo>
                    <a:pt x="46866" y="349258"/>
                  </a:lnTo>
                  <a:lnTo>
                    <a:pt x="79905" y="382541"/>
                  </a:lnTo>
                  <a:lnTo>
                    <a:pt x="119520" y="407916"/>
                  </a:lnTo>
                  <a:lnTo>
                    <a:pt x="164432" y="424089"/>
                  </a:lnTo>
                  <a:lnTo>
                    <a:pt x="213359" y="429767"/>
                  </a:lnTo>
                  <a:lnTo>
                    <a:pt x="262287" y="424089"/>
                  </a:lnTo>
                  <a:lnTo>
                    <a:pt x="307199" y="407916"/>
                  </a:lnTo>
                  <a:lnTo>
                    <a:pt x="308179" y="407288"/>
                  </a:lnTo>
                  <a:lnTo>
                    <a:pt x="213359" y="407288"/>
                  </a:lnTo>
                  <a:lnTo>
                    <a:pt x="169596" y="402202"/>
                  </a:lnTo>
                  <a:lnTo>
                    <a:pt x="129420" y="387716"/>
                  </a:lnTo>
                  <a:lnTo>
                    <a:pt x="93978" y="364991"/>
                  </a:lnTo>
                  <a:lnTo>
                    <a:pt x="64416" y="335185"/>
                  </a:lnTo>
                  <a:lnTo>
                    <a:pt x="41882" y="299459"/>
                  </a:lnTo>
                  <a:lnTo>
                    <a:pt x="27520" y="258972"/>
                  </a:lnTo>
                  <a:lnTo>
                    <a:pt x="22478" y="214883"/>
                  </a:lnTo>
                  <a:lnTo>
                    <a:pt x="27520" y="170795"/>
                  </a:lnTo>
                  <a:lnTo>
                    <a:pt x="41882" y="130308"/>
                  </a:lnTo>
                  <a:lnTo>
                    <a:pt x="64416" y="94582"/>
                  </a:lnTo>
                  <a:lnTo>
                    <a:pt x="93978" y="64776"/>
                  </a:lnTo>
                  <a:lnTo>
                    <a:pt x="129420" y="42051"/>
                  </a:lnTo>
                  <a:lnTo>
                    <a:pt x="169596" y="27565"/>
                  </a:lnTo>
                  <a:lnTo>
                    <a:pt x="213359" y="22478"/>
                  </a:lnTo>
                  <a:lnTo>
                    <a:pt x="308179" y="22478"/>
                  </a:lnTo>
                  <a:lnTo>
                    <a:pt x="307199" y="21851"/>
                  </a:lnTo>
                  <a:lnTo>
                    <a:pt x="262287" y="5678"/>
                  </a:lnTo>
                  <a:lnTo>
                    <a:pt x="213359" y="0"/>
                  </a:lnTo>
                  <a:close/>
                </a:path>
                <a:path w="426720" h="429895">
                  <a:moveTo>
                    <a:pt x="308179" y="22478"/>
                  </a:moveTo>
                  <a:lnTo>
                    <a:pt x="213359" y="22478"/>
                  </a:lnTo>
                  <a:lnTo>
                    <a:pt x="257123" y="27565"/>
                  </a:lnTo>
                  <a:lnTo>
                    <a:pt x="297299" y="42051"/>
                  </a:lnTo>
                  <a:lnTo>
                    <a:pt x="332741" y="64776"/>
                  </a:lnTo>
                  <a:lnTo>
                    <a:pt x="362303" y="94582"/>
                  </a:lnTo>
                  <a:lnTo>
                    <a:pt x="384837" y="130308"/>
                  </a:lnTo>
                  <a:lnTo>
                    <a:pt x="399199" y="170795"/>
                  </a:lnTo>
                  <a:lnTo>
                    <a:pt x="404241" y="214883"/>
                  </a:lnTo>
                  <a:lnTo>
                    <a:pt x="399199" y="258972"/>
                  </a:lnTo>
                  <a:lnTo>
                    <a:pt x="384837" y="299459"/>
                  </a:lnTo>
                  <a:lnTo>
                    <a:pt x="362303" y="335185"/>
                  </a:lnTo>
                  <a:lnTo>
                    <a:pt x="332741" y="364991"/>
                  </a:lnTo>
                  <a:lnTo>
                    <a:pt x="297299" y="387716"/>
                  </a:lnTo>
                  <a:lnTo>
                    <a:pt x="257123" y="402202"/>
                  </a:lnTo>
                  <a:lnTo>
                    <a:pt x="213359" y="407288"/>
                  </a:lnTo>
                  <a:lnTo>
                    <a:pt x="308179" y="407288"/>
                  </a:lnTo>
                  <a:lnTo>
                    <a:pt x="346814" y="382541"/>
                  </a:lnTo>
                  <a:lnTo>
                    <a:pt x="379853" y="349258"/>
                  </a:lnTo>
                  <a:lnTo>
                    <a:pt x="405037" y="309358"/>
                  </a:lnTo>
                  <a:lnTo>
                    <a:pt x="421086" y="264136"/>
                  </a:lnTo>
                  <a:lnTo>
                    <a:pt x="426720" y="214883"/>
                  </a:lnTo>
                  <a:lnTo>
                    <a:pt x="421086" y="165631"/>
                  </a:lnTo>
                  <a:lnTo>
                    <a:pt x="405037" y="120409"/>
                  </a:lnTo>
                  <a:lnTo>
                    <a:pt x="379853" y="80509"/>
                  </a:lnTo>
                  <a:lnTo>
                    <a:pt x="346814" y="47226"/>
                  </a:lnTo>
                  <a:lnTo>
                    <a:pt x="308179" y="22478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897112" y="3648456"/>
              <a:ext cx="695325" cy="695325"/>
            </a:xfrm>
            <a:custGeom>
              <a:avLst/>
              <a:gdLst/>
              <a:ahLst/>
              <a:cxnLst/>
              <a:rect l="l" t="t" r="r" b="b"/>
              <a:pathLst>
                <a:path w="695325" h="695325">
                  <a:moveTo>
                    <a:pt x="347472" y="0"/>
                  </a:moveTo>
                  <a:lnTo>
                    <a:pt x="300323" y="3172"/>
                  </a:lnTo>
                  <a:lnTo>
                    <a:pt x="255102" y="12412"/>
                  </a:lnTo>
                  <a:lnTo>
                    <a:pt x="212222" y="27306"/>
                  </a:lnTo>
                  <a:lnTo>
                    <a:pt x="172099" y="47441"/>
                  </a:lnTo>
                  <a:lnTo>
                    <a:pt x="135144" y="72402"/>
                  </a:lnTo>
                  <a:lnTo>
                    <a:pt x="101774" y="101774"/>
                  </a:lnTo>
                  <a:lnTo>
                    <a:pt x="72402" y="135144"/>
                  </a:lnTo>
                  <a:lnTo>
                    <a:pt x="47441" y="172099"/>
                  </a:lnTo>
                  <a:lnTo>
                    <a:pt x="27306" y="212222"/>
                  </a:lnTo>
                  <a:lnTo>
                    <a:pt x="12412" y="255102"/>
                  </a:lnTo>
                  <a:lnTo>
                    <a:pt x="3172" y="300323"/>
                  </a:lnTo>
                  <a:lnTo>
                    <a:pt x="0" y="347472"/>
                  </a:lnTo>
                  <a:lnTo>
                    <a:pt x="3172" y="394620"/>
                  </a:lnTo>
                  <a:lnTo>
                    <a:pt x="12412" y="439841"/>
                  </a:lnTo>
                  <a:lnTo>
                    <a:pt x="27306" y="482721"/>
                  </a:lnTo>
                  <a:lnTo>
                    <a:pt x="47441" y="522844"/>
                  </a:lnTo>
                  <a:lnTo>
                    <a:pt x="72402" y="559799"/>
                  </a:lnTo>
                  <a:lnTo>
                    <a:pt x="101774" y="593169"/>
                  </a:lnTo>
                  <a:lnTo>
                    <a:pt x="135144" y="622541"/>
                  </a:lnTo>
                  <a:lnTo>
                    <a:pt x="172099" y="647502"/>
                  </a:lnTo>
                  <a:lnTo>
                    <a:pt x="212222" y="667637"/>
                  </a:lnTo>
                  <a:lnTo>
                    <a:pt x="255102" y="682531"/>
                  </a:lnTo>
                  <a:lnTo>
                    <a:pt x="300323" y="691771"/>
                  </a:lnTo>
                  <a:lnTo>
                    <a:pt x="347472" y="694944"/>
                  </a:lnTo>
                  <a:lnTo>
                    <a:pt x="394620" y="691771"/>
                  </a:lnTo>
                  <a:lnTo>
                    <a:pt x="439841" y="682531"/>
                  </a:lnTo>
                  <a:lnTo>
                    <a:pt x="461875" y="674878"/>
                  </a:lnTo>
                  <a:lnTo>
                    <a:pt x="347472" y="674878"/>
                  </a:lnTo>
                  <a:lnTo>
                    <a:pt x="299084" y="671328"/>
                  </a:lnTo>
                  <a:lnTo>
                    <a:pt x="252903" y="661018"/>
                  </a:lnTo>
                  <a:lnTo>
                    <a:pt x="209434" y="644452"/>
                  </a:lnTo>
                  <a:lnTo>
                    <a:pt x="169184" y="622137"/>
                  </a:lnTo>
                  <a:lnTo>
                    <a:pt x="132658" y="594579"/>
                  </a:lnTo>
                  <a:lnTo>
                    <a:pt x="100364" y="562285"/>
                  </a:lnTo>
                  <a:lnTo>
                    <a:pt x="72806" y="525759"/>
                  </a:lnTo>
                  <a:lnTo>
                    <a:pt x="50491" y="485509"/>
                  </a:lnTo>
                  <a:lnTo>
                    <a:pt x="33925" y="442040"/>
                  </a:lnTo>
                  <a:lnTo>
                    <a:pt x="23615" y="395859"/>
                  </a:lnTo>
                  <a:lnTo>
                    <a:pt x="20066" y="347472"/>
                  </a:lnTo>
                  <a:lnTo>
                    <a:pt x="23615" y="299084"/>
                  </a:lnTo>
                  <a:lnTo>
                    <a:pt x="33925" y="252903"/>
                  </a:lnTo>
                  <a:lnTo>
                    <a:pt x="50491" y="209434"/>
                  </a:lnTo>
                  <a:lnTo>
                    <a:pt x="72806" y="169184"/>
                  </a:lnTo>
                  <a:lnTo>
                    <a:pt x="100364" y="132658"/>
                  </a:lnTo>
                  <a:lnTo>
                    <a:pt x="132658" y="100364"/>
                  </a:lnTo>
                  <a:lnTo>
                    <a:pt x="169184" y="72806"/>
                  </a:lnTo>
                  <a:lnTo>
                    <a:pt x="209434" y="50491"/>
                  </a:lnTo>
                  <a:lnTo>
                    <a:pt x="252903" y="33925"/>
                  </a:lnTo>
                  <a:lnTo>
                    <a:pt x="299084" y="23615"/>
                  </a:lnTo>
                  <a:lnTo>
                    <a:pt x="347472" y="20066"/>
                  </a:lnTo>
                  <a:lnTo>
                    <a:pt x="461875" y="20066"/>
                  </a:lnTo>
                  <a:lnTo>
                    <a:pt x="439841" y="12412"/>
                  </a:lnTo>
                  <a:lnTo>
                    <a:pt x="394620" y="3172"/>
                  </a:lnTo>
                  <a:lnTo>
                    <a:pt x="347472" y="0"/>
                  </a:lnTo>
                  <a:close/>
                </a:path>
                <a:path w="695325" h="695325">
                  <a:moveTo>
                    <a:pt x="461875" y="20066"/>
                  </a:moveTo>
                  <a:lnTo>
                    <a:pt x="347472" y="20066"/>
                  </a:lnTo>
                  <a:lnTo>
                    <a:pt x="395859" y="23615"/>
                  </a:lnTo>
                  <a:lnTo>
                    <a:pt x="442040" y="33925"/>
                  </a:lnTo>
                  <a:lnTo>
                    <a:pt x="485509" y="50491"/>
                  </a:lnTo>
                  <a:lnTo>
                    <a:pt x="525759" y="72806"/>
                  </a:lnTo>
                  <a:lnTo>
                    <a:pt x="562285" y="100364"/>
                  </a:lnTo>
                  <a:lnTo>
                    <a:pt x="594579" y="132658"/>
                  </a:lnTo>
                  <a:lnTo>
                    <a:pt x="622137" y="169184"/>
                  </a:lnTo>
                  <a:lnTo>
                    <a:pt x="644452" y="209434"/>
                  </a:lnTo>
                  <a:lnTo>
                    <a:pt x="661018" y="252903"/>
                  </a:lnTo>
                  <a:lnTo>
                    <a:pt x="671328" y="299084"/>
                  </a:lnTo>
                  <a:lnTo>
                    <a:pt x="674878" y="347472"/>
                  </a:lnTo>
                  <a:lnTo>
                    <a:pt x="671328" y="395859"/>
                  </a:lnTo>
                  <a:lnTo>
                    <a:pt x="661018" y="442040"/>
                  </a:lnTo>
                  <a:lnTo>
                    <a:pt x="644452" y="485509"/>
                  </a:lnTo>
                  <a:lnTo>
                    <a:pt x="622137" y="525759"/>
                  </a:lnTo>
                  <a:lnTo>
                    <a:pt x="594579" y="562285"/>
                  </a:lnTo>
                  <a:lnTo>
                    <a:pt x="562285" y="594579"/>
                  </a:lnTo>
                  <a:lnTo>
                    <a:pt x="525759" y="622137"/>
                  </a:lnTo>
                  <a:lnTo>
                    <a:pt x="485509" y="644452"/>
                  </a:lnTo>
                  <a:lnTo>
                    <a:pt x="442040" y="661018"/>
                  </a:lnTo>
                  <a:lnTo>
                    <a:pt x="395859" y="671328"/>
                  </a:lnTo>
                  <a:lnTo>
                    <a:pt x="347472" y="674878"/>
                  </a:lnTo>
                  <a:lnTo>
                    <a:pt x="461875" y="674878"/>
                  </a:lnTo>
                  <a:lnTo>
                    <a:pt x="522844" y="647502"/>
                  </a:lnTo>
                  <a:lnTo>
                    <a:pt x="559799" y="622541"/>
                  </a:lnTo>
                  <a:lnTo>
                    <a:pt x="593169" y="593169"/>
                  </a:lnTo>
                  <a:lnTo>
                    <a:pt x="622541" y="559799"/>
                  </a:lnTo>
                  <a:lnTo>
                    <a:pt x="647502" y="522844"/>
                  </a:lnTo>
                  <a:lnTo>
                    <a:pt x="667637" y="482721"/>
                  </a:lnTo>
                  <a:lnTo>
                    <a:pt x="682531" y="439841"/>
                  </a:lnTo>
                  <a:lnTo>
                    <a:pt x="691771" y="394620"/>
                  </a:lnTo>
                  <a:lnTo>
                    <a:pt x="694944" y="347472"/>
                  </a:lnTo>
                  <a:lnTo>
                    <a:pt x="691771" y="300323"/>
                  </a:lnTo>
                  <a:lnTo>
                    <a:pt x="682531" y="255102"/>
                  </a:lnTo>
                  <a:lnTo>
                    <a:pt x="667637" y="212222"/>
                  </a:lnTo>
                  <a:lnTo>
                    <a:pt x="647502" y="172099"/>
                  </a:lnTo>
                  <a:lnTo>
                    <a:pt x="622541" y="135144"/>
                  </a:lnTo>
                  <a:lnTo>
                    <a:pt x="593169" y="101774"/>
                  </a:lnTo>
                  <a:lnTo>
                    <a:pt x="559799" y="72402"/>
                  </a:lnTo>
                  <a:lnTo>
                    <a:pt x="522844" y="47441"/>
                  </a:lnTo>
                  <a:lnTo>
                    <a:pt x="482721" y="27306"/>
                  </a:lnTo>
                  <a:lnTo>
                    <a:pt x="461875" y="20066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244584" y="4343400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w="0" h="1033779">
                  <a:moveTo>
                    <a:pt x="0" y="103339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183624" y="5349240"/>
              <a:ext cx="121920" cy="1249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6868159" y="4408119"/>
            <a:ext cx="10375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1C7BBA"/>
                </a:solidFill>
                <a:latin typeface="Gothic Uralic"/>
                <a:cs typeface="Gothic Uralic"/>
              </a:rPr>
              <a:t>2015</a:t>
            </a:r>
            <a:endParaRPr sz="3600">
              <a:latin typeface="Gothic Uralic"/>
              <a:cs typeface="Gothic Ural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25870" y="1621281"/>
            <a:ext cx="2689860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Remal extends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the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reach</a:t>
            </a:r>
            <a:r>
              <a:rPr dirty="0" sz="1400" spc="85">
                <a:solidFill>
                  <a:srgbClr val="767070"/>
                </a:solidFill>
                <a:latin typeface="Gothic Uralic"/>
                <a:cs typeface="Gothic Uralic"/>
              </a:rPr>
              <a:t>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by</a:t>
            </a:r>
            <a:endParaRPr sz="1400">
              <a:latin typeface="Gothic Uralic"/>
              <a:cs typeface="Gothic Uralic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opening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it’s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first branch outside  Qatar,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by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introducing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Remal 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Projects in</a:t>
            </a:r>
            <a:r>
              <a:rPr dirty="0" sz="1400" spc="65">
                <a:solidFill>
                  <a:srgbClr val="767070"/>
                </a:solidFill>
                <a:latin typeface="Gothic Uralic"/>
                <a:cs typeface="Gothic Uralic"/>
              </a:rPr>
              <a:t>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Egypt.</a:t>
            </a:r>
            <a:endParaRPr sz="1400">
              <a:latin typeface="Gothic Uralic"/>
              <a:cs typeface="Gothic Ural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726551" y="2986862"/>
            <a:ext cx="103759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85622"/>
                </a:solidFill>
                <a:latin typeface="Gothic Uralic"/>
                <a:cs typeface="Gothic Uralic"/>
              </a:rPr>
              <a:t>2016</a:t>
            </a:r>
            <a:endParaRPr sz="3600">
              <a:latin typeface="Gothic Uralic"/>
              <a:cs typeface="Gothic Uralic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033384" y="5471871"/>
            <a:ext cx="287909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Remal diversifies again</a:t>
            </a:r>
            <a:r>
              <a:rPr dirty="0" sz="1400" spc="85">
                <a:solidFill>
                  <a:srgbClr val="767070"/>
                </a:solidFill>
                <a:latin typeface="Gothic Uralic"/>
                <a:cs typeface="Gothic Uralic"/>
              </a:rPr>
              <a:t>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and</a:t>
            </a:r>
            <a:endParaRPr sz="14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introduces F&amp;B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to it’s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wide</a:t>
            </a:r>
            <a:r>
              <a:rPr dirty="0" sz="1400" spc="114">
                <a:solidFill>
                  <a:srgbClr val="767070"/>
                </a:solidFill>
                <a:latin typeface="Gothic Uralic"/>
                <a:cs typeface="Gothic Uralic"/>
              </a:rPr>
              <a:t>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range</a:t>
            </a:r>
            <a:endParaRPr sz="14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of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services and</a:t>
            </a:r>
            <a:r>
              <a:rPr dirty="0" sz="1400" spc="20">
                <a:solidFill>
                  <a:srgbClr val="767070"/>
                </a:solidFill>
                <a:latin typeface="Gothic Uralic"/>
                <a:cs typeface="Gothic Uralic"/>
              </a:rPr>
              <a:t>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products</a:t>
            </a:r>
            <a:endParaRPr sz="14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</a:pPr>
            <a:r>
              <a:rPr dirty="0" sz="1400" spc="-25">
                <a:solidFill>
                  <a:srgbClr val="767070"/>
                </a:solidFill>
                <a:latin typeface="Gothic Uralic"/>
                <a:cs typeface="Gothic Uralic"/>
              </a:rPr>
              <a:t>With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Sweet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Treats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&amp; </a:t>
            </a:r>
            <a:r>
              <a:rPr dirty="0" sz="1400" spc="-5">
                <a:solidFill>
                  <a:srgbClr val="767070"/>
                </a:solidFill>
                <a:latin typeface="Gothic Uralic"/>
                <a:cs typeface="Gothic Uralic"/>
              </a:rPr>
              <a:t>Lab</a:t>
            </a:r>
            <a:r>
              <a:rPr dirty="0" sz="1400" spc="195">
                <a:solidFill>
                  <a:srgbClr val="767070"/>
                </a:solidFill>
                <a:latin typeface="Gothic Uralic"/>
                <a:cs typeface="Gothic Uralic"/>
              </a:rPr>
              <a:t>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Cafe</a:t>
            </a:r>
            <a:endParaRPr sz="1400">
              <a:latin typeface="Gothic Uralic"/>
              <a:cs typeface="Gothic Uralic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9352" y="6379464"/>
            <a:ext cx="2049145" cy="0"/>
          </a:xfrm>
          <a:custGeom>
            <a:avLst/>
            <a:gdLst/>
            <a:ahLst/>
            <a:cxnLst/>
            <a:rect l="l" t="t" r="r" b="b"/>
            <a:pathLst>
              <a:path w="2049145" h="0">
                <a:moveTo>
                  <a:pt x="0" y="0"/>
                </a:moveTo>
                <a:lnTo>
                  <a:pt x="2048891" y="0"/>
                </a:lnTo>
              </a:path>
            </a:pathLst>
          </a:custGeom>
          <a:ln w="19050">
            <a:solidFill>
              <a:srgbClr val="03A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986784" y="6382511"/>
            <a:ext cx="2049145" cy="0"/>
          </a:xfrm>
          <a:custGeom>
            <a:avLst/>
            <a:gdLst/>
            <a:ahLst/>
            <a:cxnLst/>
            <a:rect l="l" t="t" r="r" b="b"/>
            <a:pathLst>
              <a:path w="2049145" h="0">
                <a:moveTo>
                  <a:pt x="0" y="0"/>
                </a:moveTo>
                <a:lnTo>
                  <a:pt x="2048890" y="0"/>
                </a:lnTo>
              </a:path>
            </a:pathLst>
          </a:custGeom>
          <a:ln w="19050">
            <a:solidFill>
              <a:srgbClr val="EE2F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071104" y="6385559"/>
            <a:ext cx="2346960" cy="19050"/>
          </a:xfrm>
          <a:custGeom>
            <a:avLst/>
            <a:gdLst/>
            <a:ahLst/>
            <a:cxnLst/>
            <a:rect l="l" t="t" r="r" b="b"/>
            <a:pathLst>
              <a:path w="2346959" h="19050">
                <a:moveTo>
                  <a:pt x="0" y="0"/>
                </a:moveTo>
                <a:lnTo>
                  <a:pt x="2346579" y="18961"/>
                </a:lnTo>
              </a:path>
            </a:pathLst>
          </a:custGeom>
          <a:ln w="19050">
            <a:solidFill>
              <a:srgbClr val="385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89760" y="1630679"/>
            <a:ext cx="2049145" cy="0"/>
          </a:xfrm>
          <a:custGeom>
            <a:avLst/>
            <a:gdLst/>
            <a:ahLst/>
            <a:cxnLst/>
            <a:rect l="l" t="t" r="r" b="b"/>
            <a:pathLst>
              <a:path w="2049145" h="0">
                <a:moveTo>
                  <a:pt x="0" y="0"/>
                </a:moveTo>
                <a:lnTo>
                  <a:pt x="2048890" y="0"/>
                </a:lnTo>
              </a:path>
            </a:pathLst>
          </a:custGeom>
          <a:ln w="19050">
            <a:solidFill>
              <a:srgbClr val="ED94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348984" y="1572767"/>
            <a:ext cx="2049145" cy="0"/>
          </a:xfrm>
          <a:custGeom>
            <a:avLst/>
            <a:gdLst/>
            <a:ahLst/>
            <a:cxnLst/>
            <a:rect l="l" t="t" r="r" b="b"/>
            <a:pathLst>
              <a:path w="2049145" h="0">
                <a:moveTo>
                  <a:pt x="0" y="0"/>
                </a:moveTo>
                <a:lnTo>
                  <a:pt x="2048890" y="0"/>
                </a:lnTo>
              </a:path>
            </a:pathLst>
          </a:custGeom>
          <a:ln w="19050">
            <a:solidFill>
              <a:srgbClr val="1C7B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3231" y="1249680"/>
            <a:ext cx="192024" cy="188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24127" y="1249680"/>
            <a:ext cx="192024" cy="1889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35024" y="1249680"/>
            <a:ext cx="192023" cy="1889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45920" y="1249680"/>
            <a:ext cx="192024" cy="188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56816" y="1249680"/>
            <a:ext cx="192023" cy="1889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7" name="object 57"/>
          <p:cNvGrpSpPr/>
          <p:nvPr/>
        </p:nvGrpSpPr>
        <p:grpSpPr>
          <a:xfrm>
            <a:off x="10560939" y="2569464"/>
            <a:ext cx="817244" cy="1774189"/>
            <a:chOff x="10560939" y="2569464"/>
            <a:chExt cx="817244" cy="1774189"/>
          </a:xfrm>
        </p:grpSpPr>
        <p:sp>
          <p:nvSpPr>
            <p:cNvPr id="58" name="object 58"/>
            <p:cNvSpPr/>
            <p:nvPr/>
          </p:nvSpPr>
          <p:spPr>
            <a:xfrm>
              <a:off x="10570464" y="3535680"/>
              <a:ext cx="467359" cy="456565"/>
            </a:xfrm>
            <a:custGeom>
              <a:avLst/>
              <a:gdLst/>
              <a:ahLst/>
              <a:cxnLst/>
              <a:rect l="l" t="t" r="r" b="b"/>
              <a:pathLst>
                <a:path w="467359" h="456564">
                  <a:moveTo>
                    <a:pt x="0" y="456057"/>
                  </a:moveTo>
                  <a:lnTo>
                    <a:pt x="2658" y="409165"/>
                  </a:lnTo>
                  <a:lnTo>
                    <a:pt x="9905" y="363654"/>
                  </a:lnTo>
                  <a:lnTo>
                    <a:pt x="21509" y="319755"/>
                  </a:lnTo>
                  <a:lnTo>
                    <a:pt x="37238" y="277695"/>
                  </a:lnTo>
                  <a:lnTo>
                    <a:pt x="56859" y="237705"/>
                  </a:lnTo>
                  <a:lnTo>
                    <a:pt x="80139" y="200013"/>
                  </a:lnTo>
                  <a:lnTo>
                    <a:pt x="106846" y="164850"/>
                  </a:lnTo>
                  <a:lnTo>
                    <a:pt x="136747" y="132445"/>
                  </a:lnTo>
                  <a:lnTo>
                    <a:pt x="169609" y="103026"/>
                  </a:lnTo>
                  <a:lnTo>
                    <a:pt x="205201" y="76824"/>
                  </a:lnTo>
                  <a:lnTo>
                    <a:pt x="243290" y="54067"/>
                  </a:lnTo>
                  <a:lnTo>
                    <a:pt x="283642" y="34986"/>
                  </a:lnTo>
                  <a:lnTo>
                    <a:pt x="326026" y="19809"/>
                  </a:lnTo>
                  <a:lnTo>
                    <a:pt x="370209" y="8766"/>
                  </a:lnTo>
                  <a:lnTo>
                    <a:pt x="415958" y="2087"/>
                  </a:lnTo>
                  <a:lnTo>
                    <a:pt x="463041" y="0"/>
                  </a:lnTo>
                  <a:lnTo>
                    <a:pt x="464438" y="0"/>
                  </a:lnTo>
                  <a:lnTo>
                    <a:pt x="465962" y="0"/>
                  </a:lnTo>
                  <a:lnTo>
                    <a:pt x="467359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936224" y="3898392"/>
              <a:ext cx="188975" cy="1920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817352" y="3779520"/>
              <a:ext cx="426720" cy="429895"/>
            </a:xfrm>
            <a:custGeom>
              <a:avLst/>
              <a:gdLst/>
              <a:ahLst/>
              <a:cxnLst/>
              <a:rect l="l" t="t" r="r" b="b"/>
              <a:pathLst>
                <a:path w="426720" h="429895">
                  <a:moveTo>
                    <a:pt x="213359" y="0"/>
                  </a:moveTo>
                  <a:lnTo>
                    <a:pt x="164432" y="5678"/>
                  </a:lnTo>
                  <a:lnTo>
                    <a:pt x="119520" y="21851"/>
                  </a:lnTo>
                  <a:lnTo>
                    <a:pt x="79905" y="47226"/>
                  </a:lnTo>
                  <a:lnTo>
                    <a:pt x="46866" y="80509"/>
                  </a:lnTo>
                  <a:lnTo>
                    <a:pt x="21682" y="120409"/>
                  </a:lnTo>
                  <a:lnTo>
                    <a:pt x="5633" y="165631"/>
                  </a:lnTo>
                  <a:lnTo>
                    <a:pt x="0" y="214883"/>
                  </a:lnTo>
                  <a:lnTo>
                    <a:pt x="5633" y="264136"/>
                  </a:lnTo>
                  <a:lnTo>
                    <a:pt x="21682" y="309358"/>
                  </a:lnTo>
                  <a:lnTo>
                    <a:pt x="46866" y="349258"/>
                  </a:lnTo>
                  <a:lnTo>
                    <a:pt x="79905" y="382541"/>
                  </a:lnTo>
                  <a:lnTo>
                    <a:pt x="119520" y="407916"/>
                  </a:lnTo>
                  <a:lnTo>
                    <a:pt x="164432" y="424089"/>
                  </a:lnTo>
                  <a:lnTo>
                    <a:pt x="213359" y="429767"/>
                  </a:lnTo>
                  <a:lnTo>
                    <a:pt x="262287" y="424089"/>
                  </a:lnTo>
                  <a:lnTo>
                    <a:pt x="307199" y="407916"/>
                  </a:lnTo>
                  <a:lnTo>
                    <a:pt x="308179" y="407288"/>
                  </a:lnTo>
                  <a:lnTo>
                    <a:pt x="213359" y="407288"/>
                  </a:lnTo>
                  <a:lnTo>
                    <a:pt x="169596" y="402202"/>
                  </a:lnTo>
                  <a:lnTo>
                    <a:pt x="129420" y="387716"/>
                  </a:lnTo>
                  <a:lnTo>
                    <a:pt x="93978" y="364991"/>
                  </a:lnTo>
                  <a:lnTo>
                    <a:pt x="64416" y="335185"/>
                  </a:lnTo>
                  <a:lnTo>
                    <a:pt x="41882" y="299459"/>
                  </a:lnTo>
                  <a:lnTo>
                    <a:pt x="27520" y="258972"/>
                  </a:lnTo>
                  <a:lnTo>
                    <a:pt x="22478" y="214883"/>
                  </a:lnTo>
                  <a:lnTo>
                    <a:pt x="27520" y="170795"/>
                  </a:lnTo>
                  <a:lnTo>
                    <a:pt x="41882" y="130308"/>
                  </a:lnTo>
                  <a:lnTo>
                    <a:pt x="64416" y="94582"/>
                  </a:lnTo>
                  <a:lnTo>
                    <a:pt x="93978" y="64776"/>
                  </a:lnTo>
                  <a:lnTo>
                    <a:pt x="129420" y="42051"/>
                  </a:lnTo>
                  <a:lnTo>
                    <a:pt x="169596" y="27565"/>
                  </a:lnTo>
                  <a:lnTo>
                    <a:pt x="213359" y="22478"/>
                  </a:lnTo>
                  <a:lnTo>
                    <a:pt x="308179" y="22478"/>
                  </a:lnTo>
                  <a:lnTo>
                    <a:pt x="307199" y="21851"/>
                  </a:lnTo>
                  <a:lnTo>
                    <a:pt x="262287" y="5678"/>
                  </a:lnTo>
                  <a:lnTo>
                    <a:pt x="213359" y="0"/>
                  </a:lnTo>
                  <a:close/>
                </a:path>
                <a:path w="426720" h="429895">
                  <a:moveTo>
                    <a:pt x="308179" y="22478"/>
                  </a:moveTo>
                  <a:lnTo>
                    <a:pt x="213359" y="22478"/>
                  </a:lnTo>
                  <a:lnTo>
                    <a:pt x="257123" y="27565"/>
                  </a:lnTo>
                  <a:lnTo>
                    <a:pt x="297299" y="42051"/>
                  </a:lnTo>
                  <a:lnTo>
                    <a:pt x="332741" y="64776"/>
                  </a:lnTo>
                  <a:lnTo>
                    <a:pt x="362303" y="94582"/>
                  </a:lnTo>
                  <a:lnTo>
                    <a:pt x="384837" y="130308"/>
                  </a:lnTo>
                  <a:lnTo>
                    <a:pt x="399199" y="170795"/>
                  </a:lnTo>
                  <a:lnTo>
                    <a:pt x="404241" y="214883"/>
                  </a:lnTo>
                  <a:lnTo>
                    <a:pt x="399199" y="258972"/>
                  </a:lnTo>
                  <a:lnTo>
                    <a:pt x="384837" y="299459"/>
                  </a:lnTo>
                  <a:lnTo>
                    <a:pt x="362303" y="335185"/>
                  </a:lnTo>
                  <a:lnTo>
                    <a:pt x="332741" y="364991"/>
                  </a:lnTo>
                  <a:lnTo>
                    <a:pt x="297299" y="387716"/>
                  </a:lnTo>
                  <a:lnTo>
                    <a:pt x="257123" y="402202"/>
                  </a:lnTo>
                  <a:lnTo>
                    <a:pt x="213359" y="407288"/>
                  </a:lnTo>
                  <a:lnTo>
                    <a:pt x="308179" y="407288"/>
                  </a:lnTo>
                  <a:lnTo>
                    <a:pt x="346814" y="382541"/>
                  </a:lnTo>
                  <a:lnTo>
                    <a:pt x="379853" y="349258"/>
                  </a:lnTo>
                  <a:lnTo>
                    <a:pt x="405037" y="309358"/>
                  </a:lnTo>
                  <a:lnTo>
                    <a:pt x="421086" y="264136"/>
                  </a:lnTo>
                  <a:lnTo>
                    <a:pt x="426720" y="214883"/>
                  </a:lnTo>
                  <a:lnTo>
                    <a:pt x="421086" y="165631"/>
                  </a:lnTo>
                  <a:lnTo>
                    <a:pt x="405037" y="120409"/>
                  </a:lnTo>
                  <a:lnTo>
                    <a:pt x="379853" y="80509"/>
                  </a:lnTo>
                  <a:lnTo>
                    <a:pt x="346814" y="47226"/>
                  </a:lnTo>
                  <a:lnTo>
                    <a:pt x="308179" y="2247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0683240" y="3648456"/>
              <a:ext cx="695325" cy="695325"/>
            </a:xfrm>
            <a:custGeom>
              <a:avLst/>
              <a:gdLst/>
              <a:ahLst/>
              <a:cxnLst/>
              <a:rect l="l" t="t" r="r" b="b"/>
              <a:pathLst>
                <a:path w="695325" h="695325">
                  <a:moveTo>
                    <a:pt x="347471" y="0"/>
                  </a:moveTo>
                  <a:lnTo>
                    <a:pt x="300323" y="3172"/>
                  </a:lnTo>
                  <a:lnTo>
                    <a:pt x="255102" y="12412"/>
                  </a:lnTo>
                  <a:lnTo>
                    <a:pt x="212222" y="27306"/>
                  </a:lnTo>
                  <a:lnTo>
                    <a:pt x="172099" y="47441"/>
                  </a:lnTo>
                  <a:lnTo>
                    <a:pt x="135144" y="72402"/>
                  </a:lnTo>
                  <a:lnTo>
                    <a:pt x="101774" y="101774"/>
                  </a:lnTo>
                  <a:lnTo>
                    <a:pt x="72402" y="135144"/>
                  </a:lnTo>
                  <a:lnTo>
                    <a:pt x="47441" y="172099"/>
                  </a:lnTo>
                  <a:lnTo>
                    <a:pt x="27306" y="212222"/>
                  </a:lnTo>
                  <a:lnTo>
                    <a:pt x="12412" y="255102"/>
                  </a:lnTo>
                  <a:lnTo>
                    <a:pt x="3172" y="300323"/>
                  </a:lnTo>
                  <a:lnTo>
                    <a:pt x="0" y="347472"/>
                  </a:lnTo>
                  <a:lnTo>
                    <a:pt x="3172" y="394620"/>
                  </a:lnTo>
                  <a:lnTo>
                    <a:pt x="12412" y="439841"/>
                  </a:lnTo>
                  <a:lnTo>
                    <a:pt x="27306" y="482721"/>
                  </a:lnTo>
                  <a:lnTo>
                    <a:pt x="47441" y="522844"/>
                  </a:lnTo>
                  <a:lnTo>
                    <a:pt x="72402" y="559799"/>
                  </a:lnTo>
                  <a:lnTo>
                    <a:pt x="101774" y="593169"/>
                  </a:lnTo>
                  <a:lnTo>
                    <a:pt x="135144" y="622541"/>
                  </a:lnTo>
                  <a:lnTo>
                    <a:pt x="172099" y="647502"/>
                  </a:lnTo>
                  <a:lnTo>
                    <a:pt x="212222" y="667637"/>
                  </a:lnTo>
                  <a:lnTo>
                    <a:pt x="255102" y="682531"/>
                  </a:lnTo>
                  <a:lnTo>
                    <a:pt x="300323" y="691771"/>
                  </a:lnTo>
                  <a:lnTo>
                    <a:pt x="347471" y="694944"/>
                  </a:lnTo>
                  <a:lnTo>
                    <a:pt x="394620" y="691771"/>
                  </a:lnTo>
                  <a:lnTo>
                    <a:pt x="439841" y="682531"/>
                  </a:lnTo>
                  <a:lnTo>
                    <a:pt x="461875" y="674878"/>
                  </a:lnTo>
                  <a:lnTo>
                    <a:pt x="347471" y="674878"/>
                  </a:lnTo>
                  <a:lnTo>
                    <a:pt x="299084" y="671328"/>
                  </a:lnTo>
                  <a:lnTo>
                    <a:pt x="252903" y="661018"/>
                  </a:lnTo>
                  <a:lnTo>
                    <a:pt x="209434" y="644452"/>
                  </a:lnTo>
                  <a:lnTo>
                    <a:pt x="169184" y="622137"/>
                  </a:lnTo>
                  <a:lnTo>
                    <a:pt x="132658" y="594579"/>
                  </a:lnTo>
                  <a:lnTo>
                    <a:pt x="100364" y="562285"/>
                  </a:lnTo>
                  <a:lnTo>
                    <a:pt x="72806" y="525759"/>
                  </a:lnTo>
                  <a:lnTo>
                    <a:pt x="50491" y="485509"/>
                  </a:lnTo>
                  <a:lnTo>
                    <a:pt x="33925" y="442040"/>
                  </a:lnTo>
                  <a:lnTo>
                    <a:pt x="23615" y="395859"/>
                  </a:lnTo>
                  <a:lnTo>
                    <a:pt x="20065" y="347472"/>
                  </a:lnTo>
                  <a:lnTo>
                    <a:pt x="23615" y="299084"/>
                  </a:lnTo>
                  <a:lnTo>
                    <a:pt x="33925" y="252903"/>
                  </a:lnTo>
                  <a:lnTo>
                    <a:pt x="50491" y="209434"/>
                  </a:lnTo>
                  <a:lnTo>
                    <a:pt x="72806" y="169184"/>
                  </a:lnTo>
                  <a:lnTo>
                    <a:pt x="100364" y="132658"/>
                  </a:lnTo>
                  <a:lnTo>
                    <a:pt x="132658" y="100364"/>
                  </a:lnTo>
                  <a:lnTo>
                    <a:pt x="169184" y="72806"/>
                  </a:lnTo>
                  <a:lnTo>
                    <a:pt x="209434" y="50491"/>
                  </a:lnTo>
                  <a:lnTo>
                    <a:pt x="252903" y="33925"/>
                  </a:lnTo>
                  <a:lnTo>
                    <a:pt x="299084" y="23615"/>
                  </a:lnTo>
                  <a:lnTo>
                    <a:pt x="347471" y="20066"/>
                  </a:lnTo>
                  <a:lnTo>
                    <a:pt x="461875" y="20066"/>
                  </a:lnTo>
                  <a:lnTo>
                    <a:pt x="439841" y="12412"/>
                  </a:lnTo>
                  <a:lnTo>
                    <a:pt x="394620" y="3172"/>
                  </a:lnTo>
                  <a:lnTo>
                    <a:pt x="347471" y="0"/>
                  </a:lnTo>
                  <a:close/>
                </a:path>
                <a:path w="695325" h="695325">
                  <a:moveTo>
                    <a:pt x="461875" y="20066"/>
                  </a:moveTo>
                  <a:lnTo>
                    <a:pt x="347471" y="20066"/>
                  </a:lnTo>
                  <a:lnTo>
                    <a:pt x="395859" y="23615"/>
                  </a:lnTo>
                  <a:lnTo>
                    <a:pt x="442040" y="33925"/>
                  </a:lnTo>
                  <a:lnTo>
                    <a:pt x="485509" y="50491"/>
                  </a:lnTo>
                  <a:lnTo>
                    <a:pt x="525759" y="72806"/>
                  </a:lnTo>
                  <a:lnTo>
                    <a:pt x="562285" y="100364"/>
                  </a:lnTo>
                  <a:lnTo>
                    <a:pt x="594579" y="132658"/>
                  </a:lnTo>
                  <a:lnTo>
                    <a:pt x="622137" y="169184"/>
                  </a:lnTo>
                  <a:lnTo>
                    <a:pt x="644452" y="209434"/>
                  </a:lnTo>
                  <a:lnTo>
                    <a:pt x="661018" y="252903"/>
                  </a:lnTo>
                  <a:lnTo>
                    <a:pt x="671328" y="299084"/>
                  </a:lnTo>
                  <a:lnTo>
                    <a:pt x="674877" y="347472"/>
                  </a:lnTo>
                  <a:lnTo>
                    <a:pt x="671328" y="395859"/>
                  </a:lnTo>
                  <a:lnTo>
                    <a:pt x="661018" y="442040"/>
                  </a:lnTo>
                  <a:lnTo>
                    <a:pt x="644452" y="485509"/>
                  </a:lnTo>
                  <a:lnTo>
                    <a:pt x="622137" y="525759"/>
                  </a:lnTo>
                  <a:lnTo>
                    <a:pt x="594579" y="562285"/>
                  </a:lnTo>
                  <a:lnTo>
                    <a:pt x="562285" y="594579"/>
                  </a:lnTo>
                  <a:lnTo>
                    <a:pt x="525759" y="622137"/>
                  </a:lnTo>
                  <a:lnTo>
                    <a:pt x="485509" y="644452"/>
                  </a:lnTo>
                  <a:lnTo>
                    <a:pt x="442040" y="661018"/>
                  </a:lnTo>
                  <a:lnTo>
                    <a:pt x="395859" y="671328"/>
                  </a:lnTo>
                  <a:lnTo>
                    <a:pt x="347471" y="674878"/>
                  </a:lnTo>
                  <a:lnTo>
                    <a:pt x="461875" y="674878"/>
                  </a:lnTo>
                  <a:lnTo>
                    <a:pt x="522844" y="647502"/>
                  </a:lnTo>
                  <a:lnTo>
                    <a:pt x="559799" y="622541"/>
                  </a:lnTo>
                  <a:lnTo>
                    <a:pt x="593169" y="593169"/>
                  </a:lnTo>
                  <a:lnTo>
                    <a:pt x="622541" y="559799"/>
                  </a:lnTo>
                  <a:lnTo>
                    <a:pt x="647502" y="522844"/>
                  </a:lnTo>
                  <a:lnTo>
                    <a:pt x="667637" y="482721"/>
                  </a:lnTo>
                  <a:lnTo>
                    <a:pt x="682531" y="439841"/>
                  </a:lnTo>
                  <a:lnTo>
                    <a:pt x="691771" y="394620"/>
                  </a:lnTo>
                  <a:lnTo>
                    <a:pt x="694943" y="347472"/>
                  </a:lnTo>
                  <a:lnTo>
                    <a:pt x="691771" y="300323"/>
                  </a:lnTo>
                  <a:lnTo>
                    <a:pt x="682531" y="255102"/>
                  </a:lnTo>
                  <a:lnTo>
                    <a:pt x="667637" y="212222"/>
                  </a:lnTo>
                  <a:lnTo>
                    <a:pt x="647502" y="172099"/>
                  </a:lnTo>
                  <a:lnTo>
                    <a:pt x="622541" y="135144"/>
                  </a:lnTo>
                  <a:lnTo>
                    <a:pt x="593169" y="101774"/>
                  </a:lnTo>
                  <a:lnTo>
                    <a:pt x="559799" y="72402"/>
                  </a:lnTo>
                  <a:lnTo>
                    <a:pt x="522844" y="47441"/>
                  </a:lnTo>
                  <a:lnTo>
                    <a:pt x="482721" y="27306"/>
                  </a:lnTo>
                  <a:lnTo>
                    <a:pt x="461875" y="20066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030712" y="2615184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w="0" h="1033779">
                  <a:moveTo>
                    <a:pt x="0" y="103339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0969752" y="2569464"/>
              <a:ext cx="121920" cy="1219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10513568" y="4408423"/>
            <a:ext cx="10375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C00000"/>
                </a:solidFill>
                <a:latin typeface="Gothic Uralic"/>
                <a:cs typeface="Gothic Uralic"/>
              </a:rPr>
              <a:t>2018</a:t>
            </a:r>
            <a:endParaRPr sz="3600">
              <a:latin typeface="Gothic Uralic"/>
              <a:cs typeface="Gothic Uralic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9912095" y="1572767"/>
            <a:ext cx="2049145" cy="0"/>
          </a:xfrm>
          <a:custGeom>
            <a:avLst/>
            <a:gdLst/>
            <a:ahLst/>
            <a:cxnLst/>
            <a:rect l="l" t="t" r="r" b="b"/>
            <a:pathLst>
              <a:path w="2049145" h="0">
                <a:moveTo>
                  <a:pt x="0" y="0"/>
                </a:moveTo>
                <a:lnTo>
                  <a:pt x="2048890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9898760" y="1621281"/>
            <a:ext cx="2061845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Re-branding is done. 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This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gave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birth to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Remal  International and </a:t>
            </a:r>
            <a:r>
              <a:rPr dirty="0" sz="1400" spc="-15">
                <a:solidFill>
                  <a:srgbClr val="767070"/>
                </a:solidFill>
                <a:latin typeface="Gothic Uralic"/>
                <a:cs typeface="Gothic Uralic"/>
              </a:rPr>
              <a:t>the  journey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is still</a:t>
            </a:r>
            <a:r>
              <a:rPr dirty="0" sz="1400" spc="85">
                <a:solidFill>
                  <a:srgbClr val="767070"/>
                </a:solidFill>
                <a:latin typeface="Gothic Uralic"/>
                <a:cs typeface="Gothic Uralic"/>
              </a:rPr>
              <a:t> </a:t>
            </a:r>
            <a:r>
              <a:rPr dirty="0" sz="1400" spc="-10">
                <a:solidFill>
                  <a:srgbClr val="767070"/>
                </a:solidFill>
                <a:latin typeface="Gothic Uralic"/>
                <a:cs typeface="Gothic Uralic"/>
              </a:rPr>
              <a:t>on...</a:t>
            </a:r>
            <a:endParaRPr sz="1400">
              <a:latin typeface="Gothic Uralic"/>
              <a:cs typeface="Gothic Uralic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183751" y="291210"/>
            <a:ext cx="2774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4">
                <a:solidFill>
                  <a:srgbClr val="585858"/>
                </a:solidFill>
                <a:latin typeface="Arial"/>
                <a:cs typeface="Arial"/>
              </a:rPr>
              <a:t>WE </a:t>
            </a:r>
            <a:r>
              <a:rPr dirty="0" sz="1800" spc="-335">
                <a:solidFill>
                  <a:srgbClr val="585858"/>
                </a:solidFill>
                <a:latin typeface="Arial"/>
                <a:cs typeface="Arial"/>
              </a:rPr>
              <a:t>ARE </a:t>
            </a:r>
            <a:r>
              <a:rPr dirty="0" sz="1800" spc="-295">
                <a:solidFill>
                  <a:srgbClr val="585858"/>
                </a:solidFill>
                <a:latin typeface="Arial"/>
                <a:cs typeface="Arial"/>
              </a:rPr>
              <a:t>EXPANDING </a:t>
            </a:r>
            <a:r>
              <a:rPr dirty="0" sz="1800" spc="-370">
                <a:solidFill>
                  <a:srgbClr val="585858"/>
                </a:solidFill>
                <a:latin typeface="Arial"/>
                <a:cs typeface="Arial"/>
              </a:rPr>
              <a:t>EVERY</a:t>
            </a:r>
            <a:r>
              <a:rPr dirty="0" sz="1800" spc="-2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345">
                <a:solidFill>
                  <a:srgbClr val="585858"/>
                </a:solidFill>
                <a:latin typeface="Arial"/>
                <a:cs typeface="Arial"/>
              </a:rPr>
              <a:t>DAY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559552" y="0"/>
            <a:ext cx="6632448" cy="68579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0" y="938402"/>
            <a:ext cx="2741930" cy="19050"/>
          </a:xfrm>
          <a:custGeom>
            <a:avLst/>
            <a:gdLst/>
            <a:ahLst/>
            <a:cxnLst/>
            <a:rect l="l" t="t" r="r" b="b"/>
            <a:pathLst>
              <a:path w="2741930" h="19050">
                <a:moveTo>
                  <a:pt x="2741676" y="0"/>
                </a:moveTo>
                <a:lnTo>
                  <a:pt x="0" y="0"/>
                </a:lnTo>
                <a:lnTo>
                  <a:pt x="0" y="19050"/>
                </a:lnTo>
                <a:lnTo>
                  <a:pt x="2741676" y="19050"/>
                </a:lnTo>
                <a:lnTo>
                  <a:pt x="274167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837944" y="1109472"/>
            <a:ext cx="1753235" cy="0"/>
          </a:xfrm>
          <a:custGeom>
            <a:avLst/>
            <a:gdLst/>
            <a:ahLst/>
            <a:cxnLst/>
            <a:rect l="l" t="t" r="r" b="b"/>
            <a:pathLst>
              <a:path w="1753235" h="0">
                <a:moveTo>
                  <a:pt x="0" y="0"/>
                </a:moveTo>
                <a:lnTo>
                  <a:pt x="1752727" y="0"/>
                </a:lnTo>
              </a:path>
            </a:pathLst>
          </a:custGeom>
          <a:ln w="190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0" y="12191"/>
            <a:ext cx="1889760" cy="7898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8429" y="18288"/>
            <a:ext cx="6396355" cy="6840220"/>
          </a:xfrm>
          <a:custGeom>
            <a:avLst/>
            <a:gdLst/>
            <a:ahLst/>
            <a:cxnLst/>
            <a:rect l="l" t="t" r="r" b="b"/>
            <a:pathLst>
              <a:path w="6396355" h="6840220">
                <a:moveTo>
                  <a:pt x="6396034" y="0"/>
                </a:moveTo>
                <a:lnTo>
                  <a:pt x="2707827" y="0"/>
                </a:lnTo>
                <a:lnTo>
                  <a:pt x="0" y="6839709"/>
                </a:lnTo>
                <a:lnTo>
                  <a:pt x="6396034" y="6839709"/>
                </a:lnTo>
                <a:lnTo>
                  <a:pt x="6396034" y="0"/>
                </a:lnTo>
                <a:close/>
              </a:path>
            </a:pathLst>
          </a:custGeom>
          <a:solidFill>
            <a:srgbClr val="252525">
              <a:alpha val="309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5186" y="784301"/>
            <a:ext cx="423100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pc="-345">
                <a:uFill>
                  <a:solidFill>
                    <a:srgbClr val="585858"/>
                  </a:solidFill>
                </a:uFill>
              </a:rPr>
              <a:t>MI</a:t>
            </a:r>
            <a:r>
              <a:rPr dirty="0" spc="-345"/>
              <a:t>SSION, </a:t>
            </a:r>
            <a:r>
              <a:rPr dirty="0" spc="-370"/>
              <a:t>VISION</a:t>
            </a:r>
            <a:r>
              <a:rPr dirty="0" spc="-235"/>
              <a:t> </a:t>
            </a:r>
            <a:r>
              <a:rPr dirty="0" spc="-465"/>
              <a:t>&amp;</a:t>
            </a:r>
            <a:r>
              <a:rPr dirty="0" spc="-465">
                <a:solidFill>
                  <a:srgbClr val="8496AF"/>
                </a:solidFill>
              </a:rPr>
              <a:t>VALUES</a:t>
            </a:r>
          </a:p>
        </p:txBody>
      </p:sp>
      <p:sp>
        <p:nvSpPr>
          <p:cNvPr id="4" name="object 4"/>
          <p:cNvSpPr/>
          <p:nvPr/>
        </p:nvSpPr>
        <p:spPr>
          <a:xfrm>
            <a:off x="705916" y="3425274"/>
            <a:ext cx="642518" cy="394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2106" y="4480720"/>
            <a:ext cx="558906" cy="542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4149" y="2390695"/>
            <a:ext cx="647415" cy="514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52032" y="3046"/>
            <a:ext cx="5839968" cy="6854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37513" y="2348610"/>
            <a:ext cx="3962400" cy="266573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09220" marR="452755">
              <a:lnSpc>
                <a:spcPts val="1939"/>
              </a:lnSpc>
              <a:spcBef>
                <a:spcPts val="345"/>
              </a:spcBef>
            </a:pPr>
            <a:r>
              <a:rPr dirty="0" sz="1800" spc="-200">
                <a:solidFill>
                  <a:srgbClr val="8496AF"/>
                </a:solidFill>
                <a:latin typeface="Arial"/>
                <a:cs typeface="Arial"/>
              </a:rPr>
              <a:t>Secure </a:t>
            </a:r>
            <a:r>
              <a:rPr dirty="0" sz="1800" spc="-90">
                <a:solidFill>
                  <a:srgbClr val="8496AF"/>
                </a:solidFill>
                <a:latin typeface="Arial"/>
                <a:cs typeface="Arial"/>
              </a:rPr>
              <a:t>our </a:t>
            </a:r>
            <a:r>
              <a:rPr dirty="0" sz="1800" spc="-125">
                <a:solidFill>
                  <a:srgbClr val="8496AF"/>
                </a:solidFill>
                <a:latin typeface="Arial"/>
                <a:cs typeface="Arial"/>
              </a:rPr>
              <a:t>clients </a:t>
            </a:r>
            <a:r>
              <a:rPr dirty="0" sz="1800" spc="-85">
                <a:solidFill>
                  <a:srgbClr val="8496AF"/>
                </a:solidFill>
                <a:latin typeface="Arial"/>
                <a:cs typeface="Arial"/>
              </a:rPr>
              <a:t>from </a:t>
            </a:r>
            <a:r>
              <a:rPr dirty="0" sz="1800" spc="-114">
                <a:solidFill>
                  <a:srgbClr val="8496AF"/>
                </a:solidFill>
                <a:latin typeface="Arial"/>
                <a:cs typeface="Arial"/>
              </a:rPr>
              <a:t>intruders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  </a:t>
            </a:r>
            <a:r>
              <a:rPr dirty="0" sz="1800" spc="-90">
                <a:solidFill>
                  <a:srgbClr val="8496AF"/>
                </a:solidFill>
                <a:latin typeface="Arial"/>
                <a:cs typeface="Arial"/>
              </a:rPr>
              <a:t>Meet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Our </a:t>
            </a:r>
            <a:r>
              <a:rPr dirty="0" sz="1800" spc="-155">
                <a:solidFill>
                  <a:srgbClr val="8496AF"/>
                </a:solidFill>
                <a:latin typeface="Arial"/>
                <a:cs typeface="Arial"/>
              </a:rPr>
              <a:t>Clients </a:t>
            </a:r>
            <a:r>
              <a:rPr dirty="0" sz="1800" spc="-200">
                <a:solidFill>
                  <a:srgbClr val="8496AF"/>
                </a:solidFill>
                <a:latin typeface="Arial"/>
                <a:cs typeface="Arial"/>
              </a:rPr>
              <a:t>Targets </a:t>
            </a:r>
            <a:r>
              <a:rPr dirty="0" sz="1800" spc="5">
                <a:solidFill>
                  <a:srgbClr val="8496AF"/>
                </a:solidFill>
                <a:latin typeface="Arial"/>
                <a:cs typeface="Arial"/>
              </a:rPr>
              <a:t>&amp;</a:t>
            </a:r>
            <a:r>
              <a:rPr dirty="0" sz="1800" spc="-254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Expectations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50">
              <a:latin typeface="Arial"/>
              <a:cs typeface="Arial"/>
            </a:endParaRPr>
          </a:p>
          <a:p>
            <a:pPr marL="107950">
              <a:lnSpc>
                <a:spcPts val="2055"/>
              </a:lnSpc>
            </a:pPr>
            <a:r>
              <a:rPr dirty="0" sz="1800" spc="-160">
                <a:solidFill>
                  <a:srgbClr val="8496AF"/>
                </a:solidFill>
                <a:latin typeface="Arial"/>
                <a:cs typeface="Arial"/>
              </a:rPr>
              <a:t>Provide </a:t>
            </a:r>
            <a:r>
              <a:rPr dirty="0" sz="1800" spc="-195">
                <a:solidFill>
                  <a:srgbClr val="8496AF"/>
                </a:solidFill>
                <a:latin typeface="Arial"/>
                <a:cs typeface="Arial"/>
              </a:rPr>
              <a:t>Fast, </a:t>
            </a:r>
            <a:r>
              <a:rPr dirty="0" sz="1800" spc="-120">
                <a:solidFill>
                  <a:srgbClr val="8496AF"/>
                </a:solidFill>
                <a:latin typeface="Arial"/>
                <a:cs typeface="Arial"/>
              </a:rPr>
              <a:t>reliable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solutions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107950">
              <a:lnSpc>
                <a:spcPts val="2055"/>
              </a:lnSpc>
            </a:pPr>
            <a:r>
              <a:rPr dirty="0" sz="1800" spc="-125">
                <a:solidFill>
                  <a:srgbClr val="8496AF"/>
                </a:solidFill>
                <a:latin typeface="Arial"/>
                <a:cs typeface="Arial"/>
              </a:rPr>
              <a:t>competent </a:t>
            </a:r>
            <a:r>
              <a:rPr dirty="0" sz="1800" spc="-100">
                <a:solidFill>
                  <a:srgbClr val="8496AF"/>
                </a:solidFill>
                <a:latin typeface="Arial"/>
                <a:cs typeface="Arial"/>
              </a:rPr>
              <a:t>After </a:t>
            </a:r>
            <a:r>
              <a:rPr dirty="0" sz="1800" spc="-229">
                <a:solidFill>
                  <a:srgbClr val="8496AF"/>
                </a:solidFill>
                <a:latin typeface="Arial"/>
                <a:cs typeface="Arial"/>
              </a:rPr>
              <a:t>Sales</a:t>
            </a:r>
            <a:r>
              <a:rPr dirty="0" sz="1800" spc="-204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Support.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1950"/>
              </a:lnSpc>
              <a:spcBef>
                <a:spcPts val="5"/>
              </a:spcBef>
            </a:pP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We </a:t>
            </a:r>
            <a:r>
              <a:rPr dirty="0" sz="1800" spc="-140">
                <a:solidFill>
                  <a:srgbClr val="8496AF"/>
                </a:solidFill>
                <a:latin typeface="Arial"/>
                <a:cs typeface="Arial"/>
              </a:rPr>
              <a:t>are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delivering unique, </a:t>
            </a:r>
            <a:r>
              <a:rPr dirty="0" sz="1800" spc="-85">
                <a:solidFill>
                  <a:srgbClr val="8496AF"/>
                </a:solidFill>
                <a:latin typeface="Arial"/>
                <a:cs typeface="Arial"/>
              </a:rPr>
              <a:t>tailor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made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</a:t>
            </a:r>
            <a:r>
              <a:rPr dirty="0" sz="1800" spc="-28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45">
                <a:solidFill>
                  <a:srgbClr val="8496AF"/>
                </a:solidFill>
                <a:latin typeface="Arial"/>
                <a:cs typeface="Arial"/>
              </a:rPr>
              <a:t>cost 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effective solutions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2191"/>
            <a:ext cx="1926335" cy="774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07379" y="291082"/>
            <a:ext cx="6482334" cy="6564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7284" y="1318336"/>
            <a:ext cx="3896360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000" spc="-480"/>
              <a:t>REMAL </a:t>
            </a:r>
            <a:r>
              <a:rPr dirty="0" sz="4000" spc="-235"/>
              <a:t>IN</a:t>
            </a:r>
            <a:r>
              <a:rPr dirty="0" sz="4000" spc="-60"/>
              <a:t> </a:t>
            </a:r>
            <a:r>
              <a:rPr dirty="0" sz="4000" spc="-575">
                <a:solidFill>
                  <a:srgbClr val="8496AF"/>
                </a:solidFill>
              </a:rPr>
              <a:t>FIGURES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917244" y="2417190"/>
            <a:ext cx="5245100" cy="316039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15"/>
              </a:spcBef>
              <a:buClr>
                <a:srgbClr val="7E7E7E"/>
              </a:buClr>
              <a:buFont typeface="Arial"/>
              <a:buChar char="•"/>
              <a:tabLst>
                <a:tab pos="292735" algn="l"/>
                <a:tab pos="293370" algn="l"/>
              </a:tabLst>
            </a:pPr>
            <a:r>
              <a:rPr dirty="0"/>
              <a:t>	</a:t>
            </a:r>
            <a:r>
              <a:rPr dirty="0" sz="1800" spc="-150">
                <a:solidFill>
                  <a:srgbClr val="7E7E7E"/>
                </a:solidFill>
                <a:latin typeface="Arial"/>
                <a:cs typeface="Arial"/>
              </a:rPr>
              <a:t>Remal </a:t>
            </a:r>
            <a:r>
              <a:rPr dirty="0" sz="1800" spc="-55">
                <a:solidFill>
                  <a:srgbClr val="7E7E7E"/>
                </a:solidFill>
                <a:latin typeface="Arial"/>
                <a:cs typeface="Arial"/>
              </a:rPr>
              <a:t>International </a:t>
            </a:r>
            <a:r>
              <a:rPr dirty="0" sz="1800" spc="-150">
                <a:solidFill>
                  <a:srgbClr val="7E7E7E"/>
                </a:solidFill>
                <a:latin typeface="Arial"/>
                <a:cs typeface="Arial"/>
              </a:rPr>
              <a:t>was </a:t>
            </a:r>
            <a:r>
              <a:rPr dirty="0" sz="1800" spc="-90">
                <a:solidFill>
                  <a:srgbClr val="7E7E7E"/>
                </a:solidFill>
                <a:latin typeface="Arial"/>
                <a:cs typeface="Arial"/>
              </a:rPr>
              <a:t>established </a:t>
            </a:r>
            <a:r>
              <a:rPr dirty="0" sz="1800" spc="-35">
                <a:solidFill>
                  <a:srgbClr val="7E7E7E"/>
                </a:solidFill>
                <a:latin typeface="Arial"/>
                <a:cs typeface="Arial"/>
              </a:rPr>
              <a:t>in </a:t>
            </a:r>
            <a:r>
              <a:rPr dirty="0" sz="1800" spc="-90">
                <a:solidFill>
                  <a:srgbClr val="7E7E7E"/>
                </a:solidFill>
                <a:latin typeface="Arial"/>
                <a:cs typeface="Arial"/>
              </a:rPr>
              <a:t>2011 </a:t>
            </a:r>
            <a:r>
              <a:rPr dirty="0" sz="1800" spc="-100">
                <a:solidFill>
                  <a:srgbClr val="7E7E7E"/>
                </a:solidFill>
                <a:latin typeface="Arial"/>
                <a:cs typeface="Arial"/>
              </a:rPr>
              <a:t>and </a:t>
            </a:r>
            <a:r>
              <a:rPr dirty="0" sz="1800" spc="-145">
                <a:solidFill>
                  <a:srgbClr val="7E7E7E"/>
                </a:solidFill>
                <a:latin typeface="Arial"/>
                <a:cs typeface="Arial"/>
              </a:rPr>
              <a:t>has  </a:t>
            </a:r>
            <a:r>
              <a:rPr dirty="0" sz="1800" spc="-90">
                <a:solidFill>
                  <a:srgbClr val="7E7E7E"/>
                </a:solidFill>
                <a:latin typeface="Arial"/>
                <a:cs typeface="Arial"/>
              </a:rPr>
              <a:t>been </a:t>
            </a: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active </a:t>
            </a:r>
            <a:r>
              <a:rPr dirty="0" sz="1800" spc="-35">
                <a:solidFill>
                  <a:srgbClr val="7E7E7E"/>
                </a:solidFill>
                <a:latin typeface="Arial"/>
                <a:cs typeface="Arial"/>
              </a:rPr>
              <a:t>in </a:t>
            </a:r>
            <a:r>
              <a:rPr dirty="0" sz="1800" spc="-30">
                <a:solidFill>
                  <a:srgbClr val="7E7E7E"/>
                </a:solidFill>
                <a:latin typeface="Arial"/>
                <a:cs typeface="Arial"/>
              </a:rPr>
              <a:t>the </a:t>
            </a:r>
            <a:r>
              <a:rPr dirty="0" sz="1800" spc="-95">
                <a:solidFill>
                  <a:srgbClr val="7E7E7E"/>
                </a:solidFill>
                <a:latin typeface="Arial"/>
                <a:cs typeface="Arial"/>
              </a:rPr>
              <a:t>Qatar </a:t>
            </a: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market </a:t>
            </a:r>
            <a:r>
              <a:rPr dirty="0" sz="1800" spc="-185">
                <a:solidFill>
                  <a:srgbClr val="7E7E7E"/>
                </a:solidFill>
                <a:latin typeface="Arial"/>
                <a:cs typeface="Arial"/>
              </a:rPr>
              <a:t>as </a:t>
            </a:r>
            <a:r>
              <a:rPr dirty="0" sz="1800" spc="-155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dirty="0" sz="1800" spc="-70">
                <a:solidFill>
                  <a:srgbClr val="7E7E7E"/>
                </a:solidFill>
                <a:latin typeface="Arial"/>
                <a:cs typeface="Arial"/>
              </a:rPr>
              <a:t>renowned </a:t>
            </a:r>
            <a:r>
              <a:rPr dirty="0" sz="1800" spc="-125">
                <a:solidFill>
                  <a:srgbClr val="7E7E7E"/>
                </a:solidFill>
                <a:latin typeface="Arial"/>
                <a:cs typeface="Arial"/>
              </a:rPr>
              <a:t>system  </a:t>
            </a:r>
            <a:r>
              <a:rPr dirty="0" sz="1800" spc="-50">
                <a:solidFill>
                  <a:srgbClr val="7E7E7E"/>
                </a:solidFill>
                <a:latin typeface="Arial"/>
                <a:cs typeface="Arial"/>
              </a:rPr>
              <a:t>integrator </a:t>
            </a:r>
            <a:r>
              <a:rPr dirty="0" sz="1800" spc="-25">
                <a:solidFill>
                  <a:srgbClr val="7E7E7E"/>
                </a:solidFill>
                <a:latin typeface="Arial"/>
                <a:cs typeface="Arial"/>
              </a:rPr>
              <a:t>for </a:t>
            </a:r>
            <a:r>
              <a:rPr dirty="0" sz="1800" spc="-95">
                <a:solidFill>
                  <a:srgbClr val="7E7E7E"/>
                </a:solidFill>
                <a:latin typeface="Arial"/>
                <a:cs typeface="Arial"/>
              </a:rPr>
              <a:t>Fire </a:t>
            </a:r>
            <a:r>
              <a:rPr dirty="0" sz="1800" spc="5">
                <a:solidFill>
                  <a:srgbClr val="7E7E7E"/>
                </a:solidFill>
                <a:latin typeface="Arial"/>
                <a:cs typeface="Arial"/>
              </a:rPr>
              <a:t>&amp; </a:t>
            </a:r>
            <a:r>
              <a:rPr dirty="0" sz="1800" spc="-130">
                <a:solidFill>
                  <a:srgbClr val="7E7E7E"/>
                </a:solidFill>
                <a:latin typeface="Arial"/>
                <a:cs typeface="Arial"/>
              </a:rPr>
              <a:t>Safety, </a:t>
            </a:r>
            <a:r>
              <a:rPr dirty="0" sz="1800" spc="-100">
                <a:solidFill>
                  <a:srgbClr val="7E7E7E"/>
                </a:solidFill>
                <a:latin typeface="Arial"/>
                <a:cs typeface="Arial"/>
              </a:rPr>
              <a:t>Security, and </a:t>
            </a:r>
            <a:r>
              <a:rPr dirty="0" sz="1800" spc="-300">
                <a:solidFill>
                  <a:srgbClr val="7E7E7E"/>
                </a:solidFill>
                <a:latin typeface="Arial"/>
                <a:cs typeface="Arial"/>
              </a:rPr>
              <a:t>ELV</a:t>
            </a:r>
            <a:r>
              <a:rPr dirty="0" sz="1800" spc="-29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114">
                <a:solidFill>
                  <a:srgbClr val="7E7E7E"/>
                </a:solidFill>
                <a:latin typeface="Arial"/>
                <a:cs typeface="Arial"/>
              </a:rPr>
              <a:t>system.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ts val="2050"/>
              </a:lnSpc>
              <a:spcBef>
                <a:spcPts val="79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800" spc="-45">
                <a:solidFill>
                  <a:srgbClr val="7E7E7E"/>
                </a:solidFill>
                <a:latin typeface="Arial"/>
                <a:cs typeface="Arial"/>
              </a:rPr>
              <a:t>More </a:t>
            </a:r>
            <a:r>
              <a:rPr dirty="0" sz="1800" spc="-50">
                <a:solidFill>
                  <a:srgbClr val="7E7E7E"/>
                </a:solidFill>
                <a:latin typeface="Arial"/>
                <a:cs typeface="Arial"/>
              </a:rPr>
              <a:t>than </a:t>
            </a:r>
            <a:r>
              <a:rPr dirty="0" sz="1800" spc="-90">
                <a:solidFill>
                  <a:srgbClr val="7E7E7E"/>
                </a:solidFill>
                <a:latin typeface="Arial"/>
                <a:cs typeface="Arial"/>
              </a:rPr>
              <a:t>200 </a:t>
            </a:r>
            <a:r>
              <a:rPr dirty="0" sz="1800" spc="-70">
                <a:solidFill>
                  <a:srgbClr val="7E7E7E"/>
                </a:solidFill>
                <a:latin typeface="Arial"/>
                <a:cs typeface="Arial"/>
              </a:rPr>
              <a:t>completed </a:t>
            </a:r>
            <a:r>
              <a:rPr dirty="0" sz="1800" spc="-65">
                <a:solidFill>
                  <a:srgbClr val="7E7E7E"/>
                </a:solidFill>
                <a:latin typeface="Arial"/>
                <a:cs typeface="Arial"/>
              </a:rPr>
              <a:t>projects </a:t>
            </a:r>
            <a:r>
              <a:rPr dirty="0" sz="1800" spc="-100">
                <a:solidFill>
                  <a:srgbClr val="7E7E7E"/>
                </a:solidFill>
                <a:latin typeface="Arial"/>
                <a:cs typeface="Arial"/>
              </a:rPr>
              <a:t>and </a:t>
            </a:r>
            <a:r>
              <a:rPr dirty="0" sz="1800" spc="-125">
                <a:solidFill>
                  <a:srgbClr val="7E7E7E"/>
                </a:solidFill>
                <a:latin typeface="Arial"/>
                <a:cs typeface="Arial"/>
              </a:rPr>
              <a:t>keep</a:t>
            </a:r>
            <a:r>
              <a:rPr dirty="0" sz="1800" spc="-21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70">
                <a:solidFill>
                  <a:srgbClr val="7E7E7E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2050"/>
              </a:lnSpc>
            </a:pPr>
            <a:r>
              <a:rPr dirty="0" sz="1800" spc="-90">
                <a:solidFill>
                  <a:srgbClr val="7E7E7E"/>
                </a:solidFill>
                <a:latin typeface="Arial"/>
                <a:cs typeface="Arial"/>
              </a:rPr>
              <a:t>increasing.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800" spc="-45">
                <a:solidFill>
                  <a:srgbClr val="7E7E7E"/>
                </a:solidFill>
                <a:latin typeface="Arial"/>
                <a:cs typeface="Arial"/>
              </a:rPr>
              <a:t>More </a:t>
            </a:r>
            <a:r>
              <a:rPr dirty="0" sz="1800" spc="-20">
                <a:solidFill>
                  <a:srgbClr val="7E7E7E"/>
                </a:solidFill>
                <a:latin typeface="Arial"/>
                <a:cs typeface="Arial"/>
              </a:rPr>
              <a:t>that </a:t>
            </a:r>
            <a:r>
              <a:rPr dirty="0" sz="1800" spc="-90">
                <a:solidFill>
                  <a:srgbClr val="7E7E7E"/>
                </a:solidFill>
                <a:latin typeface="Arial"/>
                <a:cs typeface="Arial"/>
              </a:rPr>
              <a:t>10.000 </a:t>
            </a:r>
            <a:r>
              <a:rPr dirty="0" sz="1800" spc="-285">
                <a:solidFill>
                  <a:srgbClr val="7E7E7E"/>
                </a:solidFill>
                <a:latin typeface="Arial"/>
                <a:cs typeface="Arial"/>
              </a:rPr>
              <a:t>CCTV</a:t>
            </a:r>
            <a:r>
              <a:rPr dirty="0" sz="1800" spc="-17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65">
                <a:solidFill>
                  <a:srgbClr val="7E7E7E"/>
                </a:solidFill>
                <a:latin typeface="Arial"/>
                <a:cs typeface="Arial"/>
              </a:rPr>
              <a:t>installed.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800" spc="-95">
                <a:solidFill>
                  <a:srgbClr val="7E7E7E"/>
                </a:solidFill>
                <a:latin typeface="Arial"/>
                <a:cs typeface="Arial"/>
              </a:rPr>
              <a:t>Projects </a:t>
            </a:r>
            <a:r>
              <a:rPr dirty="0" sz="1800" spc="-20">
                <a:solidFill>
                  <a:srgbClr val="7E7E7E"/>
                </a:solidFill>
                <a:latin typeface="Arial"/>
                <a:cs typeface="Arial"/>
              </a:rPr>
              <a:t>worth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of </a:t>
            </a:r>
            <a:r>
              <a:rPr dirty="0" sz="1800" spc="-90">
                <a:solidFill>
                  <a:srgbClr val="7E7E7E"/>
                </a:solidFill>
                <a:latin typeface="Arial"/>
                <a:cs typeface="Arial"/>
              </a:rPr>
              <a:t>65.000.000 </a:t>
            </a:r>
            <a:r>
              <a:rPr dirty="0" sz="1800" spc="-35">
                <a:solidFill>
                  <a:srgbClr val="7E7E7E"/>
                </a:solidFill>
                <a:latin typeface="Arial"/>
                <a:cs typeface="Arial"/>
              </a:rPr>
              <a:t>in</a:t>
            </a:r>
            <a:r>
              <a:rPr dirty="0" sz="1800" spc="-229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85">
                <a:solidFill>
                  <a:srgbClr val="7E7E7E"/>
                </a:solidFill>
                <a:latin typeface="Arial"/>
                <a:cs typeface="Arial"/>
              </a:rPr>
              <a:t>2018.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ts val="2050"/>
              </a:lnSpc>
              <a:spcBef>
                <a:spcPts val="79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800" spc="-45">
                <a:solidFill>
                  <a:srgbClr val="7E7E7E"/>
                </a:solidFill>
                <a:latin typeface="Arial"/>
                <a:cs typeface="Arial"/>
              </a:rPr>
              <a:t>More </a:t>
            </a:r>
            <a:r>
              <a:rPr dirty="0" sz="1800" spc="-50">
                <a:solidFill>
                  <a:srgbClr val="7E7E7E"/>
                </a:solidFill>
                <a:latin typeface="Arial"/>
                <a:cs typeface="Arial"/>
              </a:rPr>
              <a:t>than </a:t>
            </a:r>
            <a:r>
              <a:rPr dirty="0" sz="1800" spc="-90">
                <a:solidFill>
                  <a:srgbClr val="7E7E7E"/>
                </a:solidFill>
                <a:latin typeface="Arial"/>
                <a:cs typeface="Arial"/>
              </a:rPr>
              <a:t>400 </a:t>
            </a:r>
            <a:r>
              <a:rPr dirty="0" sz="1800" spc="-105">
                <a:solidFill>
                  <a:srgbClr val="7E7E7E"/>
                </a:solidFill>
                <a:latin typeface="Arial"/>
                <a:cs typeface="Arial"/>
              </a:rPr>
              <a:t>employees </a:t>
            </a:r>
            <a:r>
              <a:rPr dirty="0" sz="1800" spc="-20">
                <a:solidFill>
                  <a:srgbClr val="7E7E7E"/>
                </a:solidFill>
                <a:latin typeface="Arial"/>
                <a:cs typeface="Arial"/>
              </a:rPr>
              <a:t>that </a:t>
            </a:r>
            <a:r>
              <a:rPr dirty="0" sz="1800" spc="-60">
                <a:solidFill>
                  <a:srgbClr val="7E7E7E"/>
                </a:solidFill>
                <a:latin typeface="Arial"/>
                <a:cs typeface="Arial"/>
              </a:rPr>
              <a:t>work </a:t>
            </a:r>
            <a:r>
              <a:rPr dirty="0" sz="1800" spc="-50">
                <a:solidFill>
                  <a:srgbClr val="7E7E7E"/>
                </a:solidFill>
                <a:latin typeface="Arial"/>
                <a:cs typeface="Arial"/>
              </a:rPr>
              <a:t>together </a:t>
            </a:r>
            <a:r>
              <a:rPr dirty="0" sz="1800" spc="5">
                <a:solidFill>
                  <a:srgbClr val="7E7E7E"/>
                </a:solidFill>
                <a:latin typeface="Arial"/>
                <a:cs typeface="Arial"/>
              </a:rPr>
              <a:t>to</a:t>
            </a:r>
            <a:r>
              <a:rPr dirty="0" sz="1800" spc="-28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Arial"/>
                <a:cs typeface="Arial"/>
              </a:rPr>
              <a:t>fulfil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2050"/>
              </a:lnSpc>
            </a:pP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their </a:t>
            </a:r>
            <a:r>
              <a:rPr dirty="0" sz="1800" spc="-90">
                <a:solidFill>
                  <a:srgbClr val="7E7E7E"/>
                </a:solidFill>
                <a:latin typeface="Arial"/>
                <a:cs typeface="Arial"/>
              </a:rPr>
              <a:t>mission </a:t>
            </a:r>
            <a:r>
              <a:rPr dirty="0" sz="1800" spc="-100">
                <a:solidFill>
                  <a:srgbClr val="7E7E7E"/>
                </a:solidFill>
                <a:latin typeface="Arial"/>
                <a:cs typeface="Arial"/>
              </a:rPr>
              <a:t>and soon we </a:t>
            </a:r>
            <a:r>
              <a:rPr dirty="0" sz="1800" spc="-15">
                <a:solidFill>
                  <a:srgbClr val="7E7E7E"/>
                </a:solidFill>
                <a:latin typeface="Arial"/>
                <a:cs typeface="Arial"/>
              </a:rPr>
              <a:t>will </a:t>
            </a:r>
            <a:r>
              <a:rPr dirty="0" sz="1800" spc="-100">
                <a:solidFill>
                  <a:srgbClr val="7E7E7E"/>
                </a:solidFill>
                <a:latin typeface="Arial"/>
                <a:cs typeface="Arial"/>
              </a:rPr>
              <a:t>reach</a:t>
            </a:r>
            <a:r>
              <a:rPr dirty="0" sz="1800" spc="-204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85">
                <a:solidFill>
                  <a:srgbClr val="7E7E7E"/>
                </a:solidFill>
                <a:latin typeface="Arial"/>
                <a:cs typeface="Arial"/>
              </a:rPr>
              <a:t>500.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9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800" spc="-70">
                <a:solidFill>
                  <a:srgbClr val="7E7E7E"/>
                </a:solidFill>
                <a:latin typeface="Arial"/>
                <a:cs typeface="Arial"/>
              </a:rPr>
              <a:t>Solution </a:t>
            </a:r>
            <a:r>
              <a:rPr dirty="0" sz="1800" spc="-65">
                <a:solidFill>
                  <a:srgbClr val="7E7E7E"/>
                </a:solidFill>
                <a:latin typeface="Arial"/>
                <a:cs typeface="Arial"/>
              </a:rPr>
              <a:t>partners </a:t>
            </a:r>
            <a:r>
              <a:rPr dirty="0" sz="1800" spc="-30">
                <a:solidFill>
                  <a:srgbClr val="7E7E7E"/>
                </a:solidFill>
                <a:latin typeface="Arial"/>
                <a:cs typeface="Arial"/>
              </a:rPr>
              <a:t>from </a:t>
            </a:r>
            <a:r>
              <a:rPr dirty="0" sz="1800" spc="-55">
                <a:solidFill>
                  <a:srgbClr val="7E7E7E"/>
                </a:solidFill>
                <a:latin typeface="Arial"/>
                <a:cs typeface="Arial"/>
              </a:rPr>
              <a:t>all </a:t>
            </a:r>
            <a:r>
              <a:rPr dirty="0" sz="1800" spc="-75">
                <a:solidFill>
                  <a:srgbClr val="7E7E7E"/>
                </a:solidFill>
                <a:latin typeface="Arial"/>
                <a:cs typeface="Arial"/>
              </a:rPr>
              <a:t>around </a:t>
            </a:r>
            <a:r>
              <a:rPr dirty="0" sz="1800" spc="-3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dirty="0" sz="1800" spc="-29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-45">
                <a:solidFill>
                  <a:srgbClr val="7E7E7E"/>
                </a:solidFill>
                <a:latin typeface="Arial"/>
                <a:cs typeface="Arial"/>
              </a:rPr>
              <a:t>world.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868299"/>
            <a:ext cx="1694180" cy="19050"/>
          </a:xfrm>
          <a:custGeom>
            <a:avLst/>
            <a:gdLst/>
            <a:ahLst/>
            <a:cxnLst/>
            <a:rect l="l" t="t" r="r" b="b"/>
            <a:pathLst>
              <a:path w="1694180" h="19050">
                <a:moveTo>
                  <a:pt x="1693672" y="0"/>
                </a:moveTo>
                <a:lnTo>
                  <a:pt x="0" y="0"/>
                </a:lnTo>
                <a:lnTo>
                  <a:pt x="0" y="19050"/>
                </a:lnTo>
                <a:lnTo>
                  <a:pt x="1693672" y="19050"/>
                </a:lnTo>
                <a:lnTo>
                  <a:pt x="169367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017650"/>
            <a:ext cx="2686050" cy="19050"/>
          </a:xfrm>
          <a:custGeom>
            <a:avLst/>
            <a:gdLst/>
            <a:ahLst/>
            <a:cxnLst/>
            <a:rect l="l" t="t" r="r" b="b"/>
            <a:pathLst>
              <a:path w="2686050" h="19050">
                <a:moveTo>
                  <a:pt x="2685796" y="0"/>
                </a:moveTo>
                <a:lnTo>
                  <a:pt x="0" y="0"/>
                </a:lnTo>
                <a:lnTo>
                  <a:pt x="0" y="19050"/>
                </a:lnTo>
                <a:lnTo>
                  <a:pt x="2685796" y="19050"/>
                </a:lnTo>
                <a:lnTo>
                  <a:pt x="268579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63624" y="1173480"/>
            <a:ext cx="1709420" cy="0"/>
          </a:xfrm>
          <a:custGeom>
            <a:avLst/>
            <a:gdLst/>
            <a:ahLst/>
            <a:cxnLst/>
            <a:rect l="l" t="t" r="r" b="b"/>
            <a:pathLst>
              <a:path w="1709420" h="0">
                <a:moveTo>
                  <a:pt x="0" y="0"/>
                </a:moveTo>
                <a:lnTo>
                  <a:pt x="1708912" y="0"/>
                </a:lnTo>
              </a:path>
            </a:pathLst>
          </a:custGeom>
          <a:ln w="190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8288"/>
            <a:ext cx="1965959" cy="774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57800" y="0"/>
            <a:ext cx="6934200" cy="6858000"/>
            <a:chOff x="5257800" y="0"/>
            <a:chExt cx="6934200" cy="6858000"/>
          </a:xfrm>
        </p:grpSpPr>
        <p:sp>
          <p:nvSpPr>
            <p:cNvPr id="3" name="object 3"/>
            <p:cNvSpPr/>
            <p:nvPr/>
          </p:nvSpPr>
          <p:spPr>
            <a:xfrm>
              <a:off x="5257800" y="0"/>
              <a:ext cx="6541134" cy="6855459"/>
            </a:xfrm>
            <a:custGeom>
              <a:avLst/>
              <a:gdLst/>
              <a:ahLst/>
              <a:cxnLst/>
              <a:rect l="l" t="t" r="r" b="b"/>
              <a:pathLst>
                <a:path w="6541134" h="6855459">
                  <a:moveTo>
                    <a:pt x="6541008" y="0"/>
                  </a:moveTo>
                  <a:lnTo>
                    <a:pt x="2770783" y="0"/>
                  </a:lnTo>
                  <a:lnTo>
                    <a:pt x="0" y="6854951"/>
                  </a:lnTo>
                  <a:lnTo>
                    <a:pt x="6541008" y="6854951"/>
                  </a:lnTo>
                  <a:lnTo>
                    <a:pt x="6541008" y="0"/>
                  </a:lnTo>
                  <a:close/>
                </a:path>
              </a:pathLst>
            </a:custGeom>
            <a:solidFill>
              <a:srgbClr val="252525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650991" y="1749551"/>
              <a:ext cx="2914015" cy="3020695"/>
            </a:xfrm>
            <a:custGeom>
              <a:avLst/>
              <a:gdLst/>
              <a:ahLst/>
              <a:cxnLst/>
              <a:rect l="l" t="t" r="r" b="b"/>
              <a:pathLst>
                <a:path w="2914015" h="3020695">
                  <a:moveTo>
                    <a:pt x="2913888" y="0"/>
                  </a:moveTo>
                  <a:lnTo>
                    <a:pt x="1236472" y="0"/>
                  </a:lnTo>
                  <a:lnTo>
                    <a:pt x="0" y="3020568"/>
                  </a:lnTo>
                  <a:lnTo>
                    <a:pt x="2913888" y="3020568"/>
                  </a:lnTo>
                  <a:lnTo>
                    <a:pt x="2913888" y="0"/>
                  </a:lnTo>
                  <a:close/>
                </a:path>
              </a:pathLst>
            </a:custGeom>
            <a:solidFill>
              <a:srgbClr val="0D0D0D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68695" y="0"/>
              <a:ext cx="6623304" cy="68579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791200" y="2045207"/>
              <a:ext cx="533400" cy="530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32575" y="1466088"/>
              <a:ext cx="588264" cy="5638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04189" y="2211737"/>
            <a:ext cx="5132070" cy="285178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3200" spc="-245">
                <a:solidFill>
                  <a:srgbClr val="395068"/>
                </a:solidFill>
                <a:latin typeface="Arial"/>
                <a:cs typeface="Arial"/>
              </a:rPr>
              <a:t>R</a:t>
            </a:r>
            <a:r>
              <a:rPr dirty="0" sz="1800" spc="-245">
                <a:solidFill>
                  <a:srgbClr val="8496AF"/>
                </a:solidFill>
                <a:latin typeface="Arial"/>
                <a:cs typeface="Arial"/>
              </a:rPr>
              <a:t>eal,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unique, </a:t>
            </a:r>
            <a:r>
              <a:rPr dirty="0" sz="1800" spc="-85">
                <a:solidFill>
                  <a:srgbClr val="8496AF"/>
                </a:solidFill>
                <a:latin typeface="Arial"/>
                <a:cs typeface="Arial"/>
              </a:rPr>
              <a:t>tailor 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made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 </a:t>
            </a:r>
            <a:r>
              <a:rPr dirty="0" sz="1800" spc="-145">
                <a:solidFill>
                  <a:srgbClr val="8496AF"/>
                </a:solidFill>
                <a:latin typeface="Arial"/>
                <a:cs typeface="Arial"/>
              </a:rPr>
              <a:t>cost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effective</a:t>
            </a:r>
            <a:r>
              <a:rPr dirty="0" sz="1800" spc="-20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solutions.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200" spc="-190">
                <a:solidFill>
                  <a:srgbClr val="395068"/>
                </a:solidFill>
                <a:latin typeface="Arial"/>
                <a:cs typeface="Arial"/>
              </a:rPr>
              <a:t>E</a:t>
            </a: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xcellent </a:t>
            </a:r>
            <a:r>
              <a:rPr dirty="0" sz="1800" spc="-155">
                <a:solidFill>
                  <a:srgbClr val="8496AF"/>
                </a:solidFill>
                <a:latin typeface="Arial"/>
                <a:cs typeface="Arial"/>
              </a:rPr>
              <a:t>value </a:t>
            </a:r>
            <a:r>
              <a:rPr dirty="0" sz="1800" spc="-105">
                <a:solidFill>
                  <a:srgbClr val="8496AF"/>
                </a:solidFill>
                <a:latin typeface="Arial"/>
                <a:cs typeface="Arial"/>
              </a:rPr>
              <a:t>on </a:t>
            </a:r>
            <a:r>
              <a:rPr dirty="0" sz="1800" spc="-90">
                <a:solidFill>
                  <a:srgbClr val="8496AF"/>
                </a:solidFill>
                <a:latin typeface="Arial"/>
                <a:cs typeface="Arial"/>
              </a:rPr>
              <a:t>time,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every</a:t>
            </a:r>
            <a:r>
              <a:rPr dirty="0" sz="1800" spc="-30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90">
                <a:solidFill>
                  <a:srgbClr val="8496AF"/>
                </a:solidFill>
                <a:latin typeface="Arial"/>
                <a:cs typeface="Arial"/>
              </a:rPr>
              <a:t>time.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3200" spc="-80">
                <a:solidFill>
                  <a:srgbClr val="395068"/>
                </a:solidFill>
                <a:latin typeface="Arial"/>
                <a:cs typeface="Arial"/>
              </a:rPr>
              <a:t>M</a:t>
            </a:r>
            <a:r>
              <a:rPr dirty="0" sz="1800" spc="-80">
                <a:solidFill>
                  <a:srgbClr val="8496AF"/>
                </a:solidFill>
                <a:latin typeface="Arial"/>
                <a:cs typeface="Arial"/>
              </a:rPr>
              <a:t>eet </a:t>
            </a:r>
            <a:r>
              <a:rPr dirty="0" sz="1800" spc="-145">
                <a:solidFill>
                  <a:srgbClr val="8496AF"/>
                </a:solidFill>
                <a:latin typeface="Arial"/>
                <a:cs typeface="Arial"/>
              </a:rPr>
              <a:t>customer’s </a:t>
            </a:r>
            <a:r>
              <a:rPr dirty="0" sz="1800" spc="-125">
                <a:solidFill>
                  <a:srgbClr val="8496AF"/>
                </a:solidFill>
                <a:latin typeface="Arial"/>
                <a:cs typeface="Arial"/>
              </a:rPr>
              <a:t>unique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security</a:t>
            </a:r>
            <a:r>
              <a:rPr dirty="0" sz="1800" spc="-26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requirements.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3200" spc="-175">
                <a:solidFill>
                  <a:srgbClr val="395068"/>
                </a:solidFill>
                <a:latin typeface="Arial"/>
                <a:cs typeface="Arial"/>
              </a:rPr>
              <a:t>A</a:t>
            </a:r>
            <a:r>
              <a:rPr dirty="0" sz="1800" spc="-175">
                <a:solidFill>
                  <a:srgbClr val="8496AF"/>
                </a:solidFill>
                <a:latin typeface="Arial"/>
                <a:cs typeface="Arial"/>
              </a:rPr>
              <a:t>dequate </a:t>
            </a:r>
            <a:r>
              <a:rPr dirty="0" sz="1800" spc="-145">
                <a:solidFill>
                  <a:srgbClr val="8496AF"/>
                </a:solidFill>
                <a:latin typeface="Arial"/>
                <a:cs typeface="Arial"/>
              </a:rPr>
              <a:t>maintenance </a:t>
            </a:r>
            <a:r>
              <a:rPr dirty="0" sz="1800" spc="-50">
                <a:solidFill>
                  <a:srgbClr val="8496AF"/>
                </a:solidFill>
                <a:latin typeface="Arial"/>
                <a:cs typeface="Arial"/>
              </a:rPr>
              <a:t>of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security</a:t>
            </a:r>
            <a:r>
              <a:rPr dirty="0" sz="1800" spc="-25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90">
                <a:solidFill>
                  <a:srgbClr val="8496AF"/>
                </a:solidFill>
                <a:latin typeface="Arial"/>
                <a:cs typeface="Arial"/>
              </a:rPr>
              <a:t>systems.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3200" spc="-204">
                <a:solidFill>
                  <a:srgbClr val="395068"/>
                </a:solidFill>
                <a:latin typeface="Arial"/>
                <a:cs typeface="Arial"/>
              </a:rPr>
              <a:t>L</a:t>
            </a:r>
            <a:r>
              <a:rPr dirty="0" sz="1800" spc="-204">
                <a:solidFill>
                  <a:srgbClr val="8496AF"/>
                </a:solidFill>
                <a:latin typeface="Arial"/>
                <a:cs typeface="Arial"/>
              </a:rPr>
              <a:t>eading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security </a:t>
            </a:r>
            <a:r>
              <a:rPr dirty="0" sz="1800" spc="-180">
                <a:solidFill>
                  <a:srgbClr val="8496AF"/>
                </a:solidFill>
                <a:latin typeface="Arial"/>
                <a:cs typeface="Arial"/>
              </a:rPr>
              <a:t>system </a:t>
            </a:r>
            <a:r>
              <a:rPr dirty="0" sz="1800" spc="-130">
                <a:solidFill>
                  <a:srgbClr val="8496AF"/>
                </a:solidFill>
                <a:latin typeface="Arial"/>
                <a:cs typeface="Arial"/>
              </a:rPr>
              <a:t>partner, manufacturer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and</a:t>
            </a:r>
            <a:r>
              <a:rPr dirty="0" sz="1800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150">
                <a:solidFill>
                  <a:srgbClr val="8496AF"/>
                </a:solidFill>
                <a:latin typeface="Arial"/>
                <a:cs typeface="Arial"/>
              </a:rPr>
              <a:t>supplier.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4189" y="1390650"/>
            <a:ext cx="2201545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heavy" spc="-434">
                <a:uFill>
                  <a:solidFill>
                    <a:srgbClr val="585858"/>
                  </a:solidFill>
                </a:uFill>
              </a:rPr>
              <a:t>WH</a:t>
            </a:r>
            <a:r>
              <a:rPr dirty="0" spc="-434"/>
              <a:t>Y</a:t>
            </a:r>
            <a:r>
              <a:rPr dirty="0" spc="-345"/>
              <a:t> </a:t>
            </a:r>
            <a:r>
              <a:rPr dirty="0" spc="-415">
                <a:solidFill>
                  <a:srgbClr val="8496AF"/>
                </a:solidFill>
              </a:rPr>
              <a:t>REMAL?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47465" y="6027216"/>
            <a:ext cx="20256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60">
                <a:solidFill>
                  <a:srgbClr val="8496AF"/>
                </a:solidFill>
                <a:latin typeface="Arial"/>
                <a:cs typeface="Arial"/>
              </a:rPr>
              <a:t>WE </a:t>
            </a:r>
            <a:r>
              <a:rPr dirty="0" sz="1800" spc="-340">
                <a:solidFill>
                  <a:srgbClr val="395068"/>
                </a:solidFill>
                <a:latin typeface="Arial"/>
                <a:cs typeface="Arial"/>
              </a:rPr>
              <a:t>ARE </a:t>
            </a:r>
            <a:r>
              <a:rPr dirty="0" sz="1800" spc="-300">
                <a:solidFill>
                  <a:srgbClr val="8496AF"/>
                </a:solidFill>
                <a:latin typeface="Arial"/>
                <a:cs typeface="Arial"/>
              </a:rPr>
              <a:t>THE</a:t>
            </a:r>
            <a:r>
              <a:rPr dirty="0" sz="1800" spc="-165">
                <a:solidFill>
                  <a:srgbClr val="8496AF"/>
                </a:solidFill>
                <a:latin typeface="Arial"/>
                <a:cs typeface="Arial"/>
              </a:rPr>
              <a:t> </a:t>
            </a:r>
            <a:r>
              <a:rPr dirty="0" sz="1800" spc="-280">
                <a:solidFill>
                  <a:srgbClr val="8496AF"/>
                </a:solidFill>
                <a:latin typeface="Arial"/>
                <a:cs typeface="Arial"/>
              </a:rPr>
              <a:t>SOLUTION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944623" cy="774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73167" y="0"/>
            <a:ext cx="7419340" cy="6699884"/>
            <a:chOff x="4773167" y="0"/>
            <a:chExt cx="7419340" cy="6699884"/>
          </a:xfrm>
        </p:grpSpPr>
        <p:sp>
          <p:nvSpPr>
            <p:cNvPr id="3" name="object 3"/>
            <p:cNvSpPr/>
            <p:nvPr/>
          </p:nvSpPr>
          <p:spPr>
            <a:xfrm>
              <a:off x="4773167" y="0"/>
              <a:ext cx="7418832" cy="6699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45479" y="600443"/>
              <a:ext cx="1189494" cy="11864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989701" y="851153"/>
            <a:ext cx="705485" cy="65405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ctr" marL="12700" marR="5080" indent="-3810">
              <a:lnSpc>
                <a:spcPct val="91500"/>
              </a:lnSpc>
              <a:spcBef>
                <a:spcPts val="215"/>
              </a:spcBef>
            </a:pPr>
            <a:r>
              <a:rPr dirty="0" sz="1100">
                <a:solidFill>
                  <a:srgbClr val="FFFFFF"/>
                </a:solidFill>
                <a:latin typeface="Carlito"/>
                <a:cs typeface="Carlito"/>
              </a:rPr>
              <a:t>Physical  </a:t>
            </a:r>
            <a:r>
              <a:rPr dirty="0" sz="1100" spc="-5">
                <a:solidFill>
                  <a:srgbClr val="FFFFFF"/>
                </a:solidFill>
                <a:latin typeface="Carlito"/>
                <a:cs typeface="Carlito"/>
              </a:rPr>
              <a:t>Security  </a:t>
            </a:r>
            <a:r>
              <a:rPr dirty="0" sz="1100" spc="5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100" spc="-5">
                <a:solidFill>
                  <a:srgbClr val="FFFFFF"/>
                </a:solidFill>
                <a:latin typeface="Carlito"/>
                <a:cs typeface="Carlito"/>
              </a:rPr>
              <a:t>nf</a:t>
            </a:r>
            <a:r>
              <a:rPr dirty="0" sz="1100" spc="-1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100">
                <a:solidFill>
                  <a:srgbClr val="FFFFFF"/>
                </a:solidFill>
                <a:latin typeface="Carlito"/>
                <a:cs typeface="Carlito"/>
              </a:rPr>
              <a:t>rma</a:t>
            </a:r>
            <a:r>
              <a:rPr dirty="0" sz="1100" spc="-15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100" spc="5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100" spc="-1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100">
                <a:solidFill>
                  <a:srgbClr val="FFFFFF"/>
                </a:solidFill>
                <a:latin typeface="Carlito"/>
                <a:cs typeface="Carlito"/>
              </a:rPr>
              <a:t>n  </a:t>
            </a:r>
            <a:r>
              <a:rPr dirty="0" sz="1100" spc="-5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endParaRPr sz="11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40295" y="1203947"/>
            <a:ext cx="1650364" cy="1186815"/>
            <a:chOff x="6940295" y="1203947"/>
            <a:chExt cx="1650364" cy="1186815"/>
          </a:xfrm>
        </p:grpSpPr>
        <p:sp>
          <p:nvSpPr>
            <p:cNvPr id="7" name="object 7"/>
            <p:cNvSpPr/>
            <p:nvPr/>
          </p:nvSpPr>
          <p:spPr>
            <a:xfrm>
              <a:off x="6940295" y="1246606"/>
              <a:ext cx="439686" cy="4915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03591" y="1203947"/>
              <a:ext cx="1186446" cy="11864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659369" y="1302512"/>
            <a:ext cx="678815" cy="941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 marL="12700" marR="5080" indent="1905">
              <a:lnSpc>
                <a:spcPct val="91700"/>
              </a:lnSpc>
              <a:spcBef>
                <a:spcPts val="265"/>
              </a:spcBef>
            </a:pPr>
            <a:r>
              <a:rPr dirty="0" sz="1600" spc="-85">
                <a:solidFill>
                  <a:srgbClr val="FFFFFF"/>
                </a:solidFill>
                <a:latin typeface="Arial"/>
                <a:cs typeface="Arial"/>
              </a:rPr>
              <a:t>Fire  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6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8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dirty="0" sz="1600" spc="-90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600" spc="-85">
                <a:solidFill>
                  <a:srgbClr val="FFFFFF"/>
                </a:solidFill>
                <a:latin typeface="Arial"/>
                <a:cs typeface="Arial"/>
              </a:rPr>
              <a:t>Fire  </a:t>
            </a:r>
            <a:r>
              <a:rPr dirty="0" sz="1600" spc="-65">
                <a:solidFill>
                  <a:srgbClr val="FFFFFF"/>
                </a:solidFill>
                <a:latin typeface="Arial"/>
                <a:cs typeface="Arial"/>
              </a:rPr>
              <a:t>Alarm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165592" y="2313419"/>
            <a:ext cx="1278255" cy="1598295"/>
            <a:chOff x="8165592" y="2313419"/>
            <a:chExt cx="1278255" cy="1598295"/>
          </a:xfrm>
        </p:grpSpPr>
        <p:sp>
          <p:nvSpPr>
            <p:cNvPr id="11" name="object 11"/>
            <p:cNvSpPr/>
            <p:nvPr/>
          </p:nvSpPr>
          <p:spPr>
            <a:xfrm>
              <a:off x="8165592" y="2313419"/>
              <a:ext cx="506742" cy="4701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53984" y="2724911"/>
              <a:ext cx="1189481" cy="11864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627109" y="3142869"/>
            <a:ext cx="4514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1800" spc="5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979664" y="3989806"/>
            <a:ext cx="1186815" cy="1662430"/>
            <a:chOff x="7979664" y="3989806"/>
            <a:chExt cx="1186815" cy="1662430"/>
          </a:xfrm>
        </p:grpSpPr>
        <p:sp>
          <p:nvSpPr>
            <p:cNvPr id="15" name="object 15"/>
            <p:cNvSpPr/>
            <p:nvPr/>
          </p:nvSpPr>
          <p:spPr>
            <a:xfrm>
              <a:off x="8485632" y="3989806"/>
              <a:ext cx="451878" cy="3817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979664" y="4465319"/>
              <a:ext cx="1186446" cy="11864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234298" y="4759197"/>
            <a:ext cx="680720" cy="55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790">
              <a:lnSpc>
                <a:spcPts val="2075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CCTV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2075"/>
              </a:lnSpc>
            </a:pP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29400" y="5361432"/>
            <a:ext cx="1528445" cy="1424305"/>
            <a:chOff x="6629400" y="5361432"/>
            <a:chExt cx="1528445" cy="1424305"/>
          </a:xfrm>
        </p:grpSpPr>
        <p:sp>
          <p:nvSpPr>
            <p:cNvPr id="19" name="object 19"/>
            <p:cNvSpPr/>
            <p:nvPr/>
          </p:nvSpPr>
          <p:spPr>
            <a:xfrm>
              <a:off x="7650480" y="5361432"/>
              <a:ext cx="506742" cy="51894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29400" y="5599170"/>
              <a:ext cx="1186433" cy="118644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855968" y="5767222"/>
            <a:ext cx="740410" cy="80327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 marL="12700" marR="5080" indent="-5080">
              <a:lnSpc>
                <a:spcPct val="91700"/>
              </a:lnSpc>
              <a:spcBef>
                <a:spcPts val="280"/>
              </a:spcBef>
            </a:pP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Public 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es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 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64608" y="5599171"/>
            <a:ext cx="1647189" cy="1186815"/>
            <a:chOff x="4864608" y="5599171"/>
            <a:chExt cx="1647189" cy="1186815"/>
          </a:xfrm>
        </p:grpSpPr>
        <p:sp>
          <p:nvSpPr>
            <p:cNvPr id="23" name="object 23"/>
            <p:cNvSpPr/>
            <p:nvPr/>
          </p:nvSpPr>
          <p:spPr>
            <a:xfrm>
              <a:off x="6187440" y="5989320"/>
              <a:ext cx="323875" cy="40919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64608" y="5599171"/>
              <a:ext cx="1186434" cy="118644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077459" y="5767222"/>
            <a:ext cx="769620" cy="80327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just" marL="12700" marR="5080" indent="5715">
              <a:lnSpc>
                <a:spcPct val="91700"/>
              </a:lnSpc>
              <a:spcBef>
                <a:spcPts val="28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  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ty 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514344" y="4465320"/>
            <a:ext cx="1528445" cy="1424305"/>
            <a:chOff x="3514344" y="4465320"/>
            <a:chExt cx="1528445" cy="1424305"/>
          </a:xfrm>
        </p:grpSpPr>
        <p:sp>
          <p:nvSpPr>
            <p:cNvPr id="27" name="object 27"/>
            <p:cNvSpPr/>
            <p:nvPr/>
          </p:nvSpPr>
          <p:spPr>
            <a:xfrm>
              <a:off x="4535424" y="5373624"/>
              <a:ext cx="506742" cy="5158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514344" y="4465320"/>
              <a:ext cx="1186446" cy="118644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3757040" y="4633721"/>
            <a:ext cx="709295" cy="80327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 indent="185420">
              <a:lnSpc>
                <a:spcPct val="91700"/>
              </a:lnSpc>
              <a:spcBef>
                <a:spcPts val="280"/>
              </a:spcBef>
            </a:pP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Car  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 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14107" y="2732487"/>
            <a:ext cx="1177925" cy="1645920"/>
            <a:chOff x="3214107" y="2732487"/>
            <a:chExt cx="1177925" cy="1645920"/>
          </a:xfrm>
        </p:grpSpPr>
        <p:sp>
          <p:nvSpPr>
            <p:cNvPr id="31" name="object 31"/>
            <p:cNvSpPr/>
            <p:nvPr/>
          </p:nvSpPr>
          <p:spPr>
            <a:xfrm>
              <a:off x="3759444" y="4045980"/>
              <a:ext cx="394493" cy="3318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14107" y="2732487"/>
              <a:ext cx="1177307" cy="118041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3429380" y="3022219"/>
            <a:ext cx="751840" cy="55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75"/>
              </a:lnSpc>
              <a:spcBef>
                <a:spcPts val="100"/>
              </a:spcBef>
            </a:pPr>
            <a:r>
              <a:rPr dirty="0" sz="1800" spc="1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endParaRPr sz="1800">
              <a:latin typeface="Carlito"/>
              <a:cs typeface="Carlito"/>
            </a:endParaRPr>
          </a:p>
          <a:p>
            <a:pPr marL="45720">
              <a:lnSpc>
                <a:spcPts val="2075"/>
              </a:lnSpc>
            </a:pP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983735" y="1203947"/>
            <a:ext cx="1293495" cy="1604645"/>
            <a:chOff x="3983735" y="1203947"/>
            <a:chExt cx="1293495" cy="1604645"/>
          </a:xfrm>
        </p:grpSpPr>
        <p:sp>
          <p:nvSpPr>
            <p:cNvPr id="35" name="object 35"/>
            <p:cNvSpPr/>
            <p:nvPr/>
          </p:nvSpPr>
          <p:spPr>
            <a:xfrm>
              <a:off x="3983735" y="2325598"/>
              <a:ext cx="509803" cy="48237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090415" y="1203947"/>
              <a:ext cx="1186446" cy="118644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4375784" y="1525905"/>
            <a:ext cx="621030" cy="49657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ts val="1780"/>
              </a:lnSpc>
              <a:spcBef>
                <a:spcPts val="280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al  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tt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er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352800" y="646176"/>
            <a:ext cx="5870575" cy="6026150"/>
            <a:chOff x="3352800" y="646176"/>
            <a:chExt cx="5870575" cy="6026150"/>
          </a:xfrm>
        </p:grpSpPr>
        <p:sp>
          <p:nvSpPr>
            <p:cNvPr id="39" name="object 39"/>
            <p:cNvSpPr/>
            <p:nvPr/>
          </p:nvSpPr>
          <p:spPr>
            <a:xfrm>
              <a:off x="5282183" y="1252727"/>
              <a:ext cx="442734" cy="4914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138159" y="4626864"/>
              <a:ext cx="883920" cy="9326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858255" y="646176"/>
              <a:ext cx="966216" cy="99974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708647" y="5766816"/>
              <a:ext cx="880872" cy="8808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020055" y="5742431"/>
              <a:ext cx="908303" cy="92964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352800" y="2822448"/>
              <a:ext cx="923544" cy="95402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546847" y="1328927"/>
              <a:ext cx="920496" cy="91744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317991" y="2886455"/>
              <a:ext cx="905255" cy="90525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227575" y="1328927"/>
              <a:ext cx="893063" cy="92963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9420606" y="4857750"/>
            <a:ext cx="108140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889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7E7E7E"/>
                </a:solidFill>
                <a:latin typeface="Carlito"/>
                <a:cs typeface="Carlito"/>
              </a:rPr>
              <a:t>FIRE </a:t>
            </a:r>
            <a:r>
              <a:rPr dirty="0" sz="1400" spc="-5">
                <a:solidFill>
                  <a:srgbClr val="7E7E7E"/>
                </a:solidFill>
                <a:latin typeface="Carlito"/>
                <a:cs typeface="Carlito"/>
              </a:rPr>
              <a:t>ALARM</a:t>
            </a:r>
            <a:r>
              <a:rPr dirty="0" sz="1400" spc="-75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&amp;  </a:t>
            </a:r>
            <a:r>
              <a:rPr dirty="0" sz="1400">
                <a:solidFill>
                  <a:srgbClr val="7E7E7E"/>
                </a:solidFill>
                <a:latin typeface="Carlito"/>
                <a:cs typeface="Carlito"/>
              </a:rPr>
              <a:t>FIRE</a:t>
            </a:r>
            <a:r>
              <a:rPr dirty="0" sz="1400" spc="-65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FIGHTING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19020" y="4900421"/>
            <a:ext cx="100203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7E7E7E"/>
                </a:solidFill>
                <a:latin typeface="Carlito"/>
                <a:cs typeface="Carlito"/>
              </a:rPr>
              <a:t>CAR</a:t>
            </a:r>
            <a:r>
              <a:rPr dirty="0" sz="1400" spc="-7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dirty="0" sz="1400" spc="-20">
                <a:solidFill>
                  <a:srgbClr val="7E7E7E"/>
                </a:solidFill>
                <a:latin typeface="Carlito"/>
                <a:cs typeface="Carlito"/>
              </a:rPr>
              <a:t>PARKING  </a:t>
            </a: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SYSTEMS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01188" y="6160109"/>
            <a:ext cx="14859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4655" marR="5080" indent="-40259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7E7E7E"/>
                </a:solidFill>
                <a:latin typeface="Carlito"/>
                <a:cs typeface="Carlito"/>
              </a:rPr>
              <a:t>PHYISICAL</a:t>
            </a:r>
            <a:r>
              <a:rPr dirty="0" sz="1400" spc="-55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SECURITY  SYSTEMS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146795" y="6151575"/>
            <a:ext cx="12490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PUBLIC</a:t>
            </a:r>
            <a:r>
              <a:rPr dirty="0" sz="1400" spc="-35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rlito"/>
                <a:cs typeface="Carlito"/>
              </a:rPr>
              <a:t>ADDRESS</a:t>
            </a:r>
            <a:endParaRPr sz="1400">
              <a:latin typeface="Carlito"/>
              <a:cs typeface="Carlito"/>
            </a:endParaRPr>
          </a:p>
          <a:p>
            <a:pPr algn="ctr" marL="635">
              <a:lnSpc>
                <a:spcPct val="100000"/>
              </a:lnSpc>
            </a:pP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SYSTEMS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770111" y="1603375"/>
            <a:ext cx="109728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CCTV</a:t>
            </a:r>
            <a:r>
              <a:rPr dirty="0" sz="1400" spc="-3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SYSTEMS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66873" y="3167837"/>
            <a:ext cx="7219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LIGHTING</a:t>
            </a:r>
            <a:endParaRPr sz="1400">
              <a:latin typeface="Carlito"/>
              <a:cs typeface="Carlito"/>
            </a:endParaRPr>
          </a:p>
          <a:p>
            <a:pPr marL="36830">
              <a:lnSpc>
                <a:spcPct val="100000"/>
              </a:lnSpc>
            </a:pP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SYSTEMS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71622" y="1532636"/>
            <a:ext cx="67881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" marR="5080" indent="-1524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C</a:t>
            </a:r>
            <a:r>
              <a:rPr dirty="0" sz="1400" spc="-15">
                <a:solidFill>
                  <a:srgbClr val="7E7E7E"/>
                </a:solidFill>
                <a:latin typeface="Carlito"/>
                <a:cs typeface="Carlito"/>
              </a:rPr>
              <a:t>E</a:t>
            </a:r>
            <a:r>
              <a:rPr dirty="0" sz="1400" spc="-25">
                <a:solidFill>
                  <a:srgbClr val="7E7E7E"/>
                </a:solidFill>
                <a:latin typeface="Carlito"/>
                <a:cs typeface="Carlito"/>
              </a:rPr>
              <a:t>N</a:t>
            </a:r>
            <a:r>
              <a:rPr dirty="0" sz="1400" spc="-15">
                <a:solidFill>
                  <a:srgbClr val="7E7E7E"/>
                </a:solidFill>
                <a:latin typeface="Carlito"/>
                <a:cs typeface="Carlito"/>
              </a:rPr>
              <a:t>T</a:t>
            </a:r>
            <a:r>
              <a:rPr dirty="0" sz="1400" spc="5">
                <a:solidFill>
                  <a:srgbClr val="7E7E7E"/>
                </a:solidFill>
                <a:latin typeface="Carlito"/>
                <a:cs typeface="Carlito"/>
              </a:rPr>
              <a:t>R</a:t>
            </a:r>
            <a:r>
              <a:rPr dirty="0" sz="1400">
                <a:solidFill>
                  <a:srgbClr val="7E7E7E"/>
                </a:solidFill>
                <a:latin typeface="Carlito"/>
                <a:cs typeface="Carlito"/>
              </a:rPr>
              <a:t>A</a:t>
            </a:r>
            <a:r>
              <a:rPr dirty="0" sz="1400" spc="-5">
                <a:solidFill>
                  <a:srgbClr val="7E7E7E"/>
                </a:solidFill>
                <a:latin typeface="Carlito"/>
                <a:cs typeface="Carlito"/>
              </a:rPr>
              <a:t>L  </a:t>
            </a:r>
            <a:r>
              <a:rPr dirty="0" sz="1400" spc="-25">
                <a:solidFill>
                  <a:srgbClr val="7E7E7E"/>
                </a:solidFill>
                <a:latin typeface="Carlito"/>
                <a:cs typeface="Carlito"/>
              </a:rPr>
              <a:t>BATTERY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602851" y="3155391"/>
            <a:ext cx="129857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ACCESS</a:t>
            </a:r>
            <a:r>
              <a:rPr dirty="0" sz="1400" spc="-5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dirty="0" sz="1400" spc="-15">
                <a:solidFill>
                  <a:srgbClr val="7E7E7E"/>
                </a:solidFill>
                <a:latin typeface="Carlito"/>
                <a:cs typeface="Carlito"/>
              </a:rPr>
              <a:t>CONTROL</a:t>
            </a:r>
            <a:endParaRPr sz="1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SYSTEMS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638927" y="1757299"/>
            <a:ext cx="1440180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7E7E7E"/>
                </a:solidFill>
                <a:latin typeface="Carlito"/>
                <a:cs typeface="Carlito"/>
              </a:rPr>
              <a:t>PHYSICAL</a:t>
            </a:r>
            <a:r>
              <a:rPr dirty="0" sz="1400" spc="-7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SECURITY  </a:t>
            </a:r>
            <a:r>
              <a:rPr dirty="0" sz="1400" spc="-20">
                <a:solidFill>
                  <a:srgbClr val="7E7E7E"/>
                </a:solidFill>
                <a:latin typeface="Carlito"/>
                <a:cs typeface="Carlito"/>
              </a:rPr>
              <a:t>INFORMATION  </a:t>
            </a:r>
            <a:r>
              <a:rPr dirty="0" sz="1400" spc="-10">
                <a:solidFill>
                  <a:srgbClr val="7E7E7E"/>
                </a:solidFill>
                <a:latin typeface="Carlito"/>
                <a:cs typeface="Carlito"/>
              </a:rPr>
              <a:t>MANAGEMENT  </a:t>
            </a:r>
            <a:r>
              <a:rPr dirty="0" sz="1400" spc="-15">
                <a:solidFill>
                  <a:srgbClr val="7E7E7E"/>
                </a:solidFill>
                <a:latin typeface="Carlito"/>
                <a:cs typeface="Carlito"/>
              </a:rPr>
              <a:t>SYSTEM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490084" y="2964891"/>
            <a:ext cx="160464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800" spc="-675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S</a:t>
            </a:r>
            <a:r>
              <a:rPr dirty="0" u="heavy" sz="2800" spc="-405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O</a:t>
            </a:r>
            <a:r>
              <a:rPr dirty="0" u="heavy" sz="2800" spc="-505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L</a:t>
            </a:r>
            <a:r>
              <a:rPr dirty="0" u="heavy" sz="2800" spc="-325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U</a:t>
            </a:r>
            <a:r>
              <a:rPr dirty="0" u="heavy" sz="2800" spc="-42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2800" spc="-16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2800" spc="-405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O</a:t>
            </a:r>
            <a:r>
              <a:rPr dirty="0" u="heavy" sz="2800" spc="-30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N</a:t>
            </a:r>
            <a:r>
              <a:rPr dirty="0" u="heavy" sz="2800" spc="-60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58305" y="3437001"/>
            <a:ext cx="145923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800" spc="-37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WE</a:t>
            </a:r>
            <a:r>
              <a:rPr dirty="0" u="heavy" sz="2800" spc="-35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-50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OFFER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0" y="0"/>
            <a:ext cx="2072639" cy="7741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7E6E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Emanuela Ungureanu</dc:creator>
  <dc:title>PowerPoint Presentation</dc:title>
  <dcterms:created xsi:type="dcterms:W3CDTF">2021-04-04T11:15:40Z</dcterms:created>
  <dcterms:modified xsi:type="dcterms:W3CDTF">2021-04-04T11:15:40Z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2021-04-04T00:00:00Z</vt:filetime>
  </property>
</Properties>
</file>